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avi" ContentType="video/x-msvide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theme/theme4.xml" ContentType="application/vnd.openxmlformats-officedocument.theme+xml"/>
  <Override PartName="/ppt/slideLayouts/slideLayout21.xml" ContentType="application/vnd.openxmlformats-officedocument.presentationml.slideLayout+xml"/>
  <Override PartName="/ppt/theme/theme5.xml" ContentType="application/vnd.openxmlformats-officedocument.theme+xml"/>
  <Override PartName="/ppt/slideLayouts/slideLayout22.xml" ContentType="application/vnd.openxmlformats-officedocument.presentationml.slideLayout+xml"/>
  <Override PartName="/ppt/theme/theme6.xml" ContentType="application/vnd.openxmlformats-officedocument.theme+xml"/>
  <Override PartName="/ppt/slideLayouts/slideLayout23.xml" ContentType="application/vnd.openxmlformats-officedocument.presentationml.slideLayout+xml"/>
  <Override PartName="/ppt/theme/theme7.xml" ContentType="application/vnd.openxmlformats-officedocument.theme+xml"/>
  <Override PartName="/ppt/slideLayouts/slideLayout24.xml" ContentType="application/vnd.openxmlformats-officedocument.presentationml.slideLayout+xml"/>
  <Override PartName="/ppt/theme/theme8.xml" ContentType="application/vnd.openxmlformats-officedocument.theme+xml"/>
  <Override PartName="/ppt/slideLayouts/slideLayout25.xml" ContentType="application/vnd.openxmlformats-officedocument.presentationml.slideLayout+xml"/>
  <Override PartName="/ppt/theme/theme9.xml" ContentType="application/vnd.openxmlformats-officedocument.theme+xml"/>
  <Override PartName="/ppt/slideLayouts/slideLayout26.xml" ContentType="application/vnd.openxmlformats-officedocument.presentationml.slideLayout+xml"/>
  <Override PartName="/ppt/theme/theme10.xml" ContentType="application/vnd.openxmlformats-officedocument.theme+xml"/>
  <Override PartName="/ppt/slideLayouts/slideLayout27.xml" ContentType="application/vnd.openxmlformats-officedocument.presentationml.slideLayout+xml"/>
  <Override PartName="/ppt/theme/theme11.xml" ContentType="application/vnd.openxmlformats-officedocument.theme+xml"/>
  <Override PartName="/ppt/slideLayouts/slideLayout28.xml" ContentType="application/vnd.openxmlformats-officedocument.presentationml.slideLayout+xml"/>
  <Override PartName="/ppt/theme/theme12.xml" ContentType="application/vnd.openxmlformats-officedocument.theme+xml"/>
  <Override PartName="/ppt/slideLayouts/slideLayout29.xml" ContentType="application/vnd.openxmlformats-officedocument.presentationml.slideLayout+xml"/>
  <Override PartName="/ppt/theme/theme13.xml" ContentType="application/vnd.openxmlformats-officedocument.theme+xml"/>
  <Override PartName="/ppt/slideLayouts/slideLayout30.xml" ContentType="application/vnd.openxmlformats-officedocument.presentationml.slideLayout+xml"/>
  <Override PartName="/ppt/theme/theme14.xml" ContentType="application/vnd.openxmlformats-officedocument.theme+xml"/>
  <Override PartName="/ppt/slideLayouts/slideLayout31.xml" ContentType="application/vnd.openxmlformats-officedocument.presentationml.slideLayout+xml"/>
  <Override PartName="/ppt/theme/theme15.xml" ContentType="application/vnd.openxmlformats-officedocument.theme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slideLayouts/slideLayout33.xml" ContentType="application/vnd.openxmlformats-officedocument.presentationml.slideLayout+xml"/>
  <Override PartName="/ppt/theme/theme17.xml" ContentType="application/vnd.openxmlformats-officedocument.theme+xml"/>
  <Override PartName="/ppt/slideLayouts/slideLayout34.xml" ContentType="application/vnd.openxmlformats-officedocument.presentationml.slideLayout+xml"/>
  <Override PartName="/ppt/theme/theme18.xml" ContentType="application/vnd.openxmlformats-officedocument.theme+xml"/>
  <Override PartName="/ppt/slideLayouts/slideLayout35.xml" ContentType="application/vnd.openxmlformats-officedocument.presentationml.slideLayout+xml"/>
  <Override PartName="/ppt/theme/theme19.xml" ContentType="application/vnd.openxmlformats-officedocument.theme+xml"/>
  <Override PartName="/ppt/slideLayouts/slideLayout36.xml" ContentType="application/vnd.openxmlformats-officedocument.presentationml.slideLayout+xml"/>
  <Override PartName="/ppt/theme/theme20.xml" ContentType="application/vnd.openxmlformats-officedocument.theme+xml"/>
  <Override PartName="/ppt/slideLayouts/slideLayout37.xml" ContentType="application/vnd.openxmlformats-officedocument.presentationml.slideLayout+xml"/>
  <Override PartName="/ppt/theme/theme21.xml" ContentType="application/vnd.openxmlformats-officedocument.theme+xml"/>
  <Override PartName="/ppt/slideLayouts/slideLayout38.xml" ContentType="application/vnd.openxmlformats-officedocument.presentationml.slideLayout+xml"/>
  <Override PartName="/ppt/theme/theme22.xml" ContentType="application/vnd.openxmlformats-officedocument.theme+xml"/>
  <Override PartName="/ppt/slideLayouts/slideLayout39.xml" ContentType="application/vnd.openxmlformats-officedocument.presentationml.slideLayout+xml"/>
  <Override PartName="/ppt/theme/theme23.xml" ContentType="application/vnd.openxmlformats-officedocument.theme+xml"/>
  <Override PartName="/ppt/slideLayouts/slideLayout40.xml" ContentType="application/vnd.openxmlformats-officedocument.presentationml.slideLayout+xml"/>
  <Override PartName="/ppt/theme/theme24.xml" ContentType="application/vnd.openxmlformats-officedocument.theme+xml"/>
  <Override PartName="/ppt/theme/theme2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omments/comment1.xml" ContentType="application/vnd.openxmlformats-officedocument.presentationml.comment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omments/comment2.xml" ContentType="application/vnd.openxmlformats-officedocument.presentationml.comments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notesSlides/notesSlide10.xml" ContentType="application/vnd.openxmlformats-officedocument.presentationml.notesSlide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notesSlides/notesSlide11.xml" ContentType="application/vnd.openxmlformats-officedocument.presentationml.notesSlide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92" r:id="rId2"/>
    <p:sldMasterId id="2147483694" r:id="rId3"/>
    <p:sldMasterId id="2147483696" r:id="rId4"/>
    <p:sldMasterId id="2147483698" r:id="rId5"/>
    <p:sldMasterId id="2147483700" r:id="rId6"/>
    <p:sldMasterId id="2147483702" r:id="rId7"/>
    <p:sldMasterId id="2147483704" r:id="rId8"/>
    <p:sldMasterId id="2147483706" r:id="rId9"/>
    <p:sldMasterId id="2147483708" r:id="rId10"/>
    <p:sldMasterId id="2147483710" r:id="rId11"/>
    <p:sldMasterId id="2147483712" r:id="rId12"/>
    <p:sldMasterId id="2147483714" r:id="rId13"/>
    <p:sldMasterId id="2147483716" r:id="rId14"/>
    <p:sldMasterId id="2147483718" r:id="rId15"/>
    <p:sldMasterId id="2147483720" r:id="rId16"/>
    <p:sldMasterId id="2147483722" r:id="rId17"/>
    <p:sldMasterId id="2147483724" r:id="rId18"/>
    <p:sldMasterId id="2147483726" r:id="rId19"/>
    <p:sldMasterId id="2147483728" r:id="rId20"/>
    <p:sldMasterId id="2147483730" r:id="rId21"/>
    <p:sldMasterId id="2147483732" r:id="rId22"/>
    <p:sldMasterId id="2147483734" r:id="rId23"/>
    <p:sldMasterId id="2147483736" r:id="rId24"/>
  </p:sldMasterIdLst>
  <p:notesMasterIdLst>
    <p:notesMasterId r:id="rId110"/>
  </p:notesMasterIdLst>
  <p:sldIdLst>
    <p:sldId id="257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402" r:id="rId35"/>
    <p:sldId id="360" r:id="rId36"/>
    <p:sldId id="361" r:id="rId37"/>
    <p:sldId id="403" r:id="rId38"/>
    <p:sldId id="404" r:id="rId39"/>
    <p:sldId id="325" r:id="rId40"/>
    <p:sldId id="348" r:id="rId41"/>
    <p:sldId id="314" r:id="rId42"/>
    <p:sldId id="332" r:id="rId43"/>
    <p:sldId id="334" r:id="rId44"/>
    <p:sldId id="368" r:id="rId45"/>
    <p:sldId id="336" r:id="rId46"/>
    <p:sldId id="365" r:id="rId47"/>
    <p:sldId id="315" r:id="rId48"/>
    <p:sldId id="367" r:id="rId49"/>
    <p:sldId id="347" r:id="rId50"/>
    <p:sldId id="316" r:id="rId51"/>
    <p:sldId id="340" r:id="rId52"/>
    <p:sldId id="342" r:id="rId53"/>
    <p:sldId id="343" r:id="rId54"/>
    <p:sldId id="337" r:id="rId55"/>
    <p:sldId id="318" r:id="rId56"/>
    <p:sldId id="344" r:id="rId57"/>
    <p:sldId id="324" r:id="rId58"/>
    <p:sldId id="331" r:id="rId59"/>
    <p:sldId id="346" r:id="rId60"/>
    <p:sldId id="345" r:id="rId61"/>
    <p:sldId id="326" r:id="rId62"/>
    <p:sldId id="327" r:id="rId63"/>
    <p:sldId id="328" r:id="rId64"/>
    <p:sldId id="329" r:id="rId65"/>
    <p:sldId id="330" r:id="rId66"/>
    <p:sldId id="369" r:id="rId67"/>
    <p:sldId id="349" r:id="rId68"/>
    <p:sldId id="393" r:id="rId69"/>
    <p:sldId id="394" r:id="rId70"/>
    <p:sldId id="395" r:id="rId71"/>
    <p:sldId id="396" r:id="rId72"/>
    <p:sldId id="397" r:id="rId73"/>
    <p:sldId id="398" r:id="rId74"/>
    <p:sldId id="399" r:id="rId75"/>
    <p:sldId id="400" r:id="rId76"/>
    <p:sldId id="401" r:id="rId77"/>
    <p:sldId id="279" r:id="rId78"/>
    <p:sldId id="280" r:id="rId79"/>
    <p:sldId id="281" r:id="rId80"/>
    <p:sldId id="282" r:id="rId81"/>
    <p:sldId id="283" r:id="rId82"/>
    <p:sldId id="284" r:id="rId83"/>
    <p:sldId id="285" r:id="rId84"/>
    <p:sldId id="286" r:id="rId85"/>
    <p:sldId id="287" r:id="rId86"/>
    <p:sldId id="370" r:id="rId87"/>
    <p:sldId id="371" r:id="rId88"/>
    <p:sldId id="372" r:id="rId89"/>
    <p:sldId id="373" r:id="rId90"/>
    <p:sldId id="374" r:id="rId91"/>
    <p:sldId id="375" r:id="rId92"/>
    <p:sldId id="376" r:id="rId93"/>
    <p:sldId id="377" r:id="rId94"/>
    <p:sldId id="378" r:id="rId95"/>
    <p:sldId id="379" r:id="rId96"/>
    <p:sldId id="380" r:id="rId97"/>
    <p:sldId id="381" r:id="rId98"/>
    <p:sldId id="382" r:id="rId99"/>
    <p:sldId id="383" r:id="rId100"/>
    <p:sldId id="384" r:id="rId101"/>
    <p:sldId id="385" r:id="rId102"/>
    <p:sldId id="386" r:id="rId103"/>
    <p:sldId id="387" r:id="rId104"/>
    <p:sldId id="388" r:id="rId105"/>
    <p:sldId id="389" r:id="rId106"/>
    <p:sldId id="390" r:id="rId107"/>
    <p:sldId id="391" r:id="rId108"/>
    <p:sldId id="392" r:id="rId10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arcomp" initials="s" lastIdx="5" clrIdx="0">
    <p:extLst>
      <p:ext uri="{19B8F6BF-5375-455C-9EA6-DF929625EA0E}">
        <p15:presenceInfo xmlns:p15="http://schemas.microsoft.com/office/powerpoint/2012/main" userId="starcom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.xml"/><Relationship Id="rId21" Type="http://schemas.openxmlformats.org/officeDocument/2006/relationships/slideMaster" Target="slideMasters/slideMaster21.xml"/><Relationship Id="rId42" Type="http://schemas.openxmlformats.org/officeDocument/2006/relationships/slide" Target="slides/slide18.xml"/><Relationship Id="rId47" Type="http://schemas.openxmlformats.org/officeDocument/2006/relationships/slide" Target="slides/slide23.xml"/><Relationship Id="rId63" Type="http://schemas.openxmlformats.org/officeDocument/2006/relationships/slide" Target="slides/slide39.xml"/><Relationship Id="rId68" Type="http://schemas.openxmlformats.org/officeDocument/2006/relationships/slide" Target="slides/slide44.xml"/><Relationship Id="rId84" Type="http://schemas.openxmlformats.org/officeDocument/2006/relationships/slide" Target="slides/slide60.xml"/><Relationship Id="rId89" Type="http://schemas.openxmlformats.org/officeDocument/2006/relationships/slide" Target="slides/slide65.xml"/><Relationship Id="rId112" Type="http://schemas.openxmlformats.org/officeDocument/2006/relationships/presProps" Target="presProps.xml"/><Relationship Id="rId16" Type="http://schemas.openxmlformats.org/officeDocument/2006/relationships/slideMaster" Target="slideMasters/slideMaster16.xml"/><Relationship Id="rId107" Type="http://schemas.openxmlformats.org/officeDocument/2006/relationships/slide" Target="slides/slide83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8.xml"/><Relationship Id="rId37" Type="http://schemas.openxmlformats.org/officeDocument/2006/relationships/slide" Target="slides/slide13.xml"/><Relationship Id="rId40" Type="http://schemas.openxmlformats.org/officeDocument/2006/relationships/slide" Target="slides/slide16.xml"/><Relationship Id="rId45" Type="http://schemas.openxmlformats.org/officeDocument/2006/relationships/slide" Target="slides/slide21.xml"/><Relationship Id="rId53" Type="http://schemas.openxmlformats.org/officeDocument/2006/relationships/slide" Target="slides/slide29.xml"/><Relationship Id="rId58" Type="http://schemas.openxmlformats.org/officeDocument/2006/relationships/slide" Target="slides/slide34.xml"/><Relationship Id="rId66" Type="http://schemas.openxmlformats.org/officeDocument/2006/relationships/slide" Target="slides/slide42.xml"/><Relationship Id="rId74" Type="http://schemas.openxmlformats.org/officeDocument/2006/relationships/slide" Target="slides/slide50.xml"/><Relationship Id="rId79" Type="http://schemas.openxmlformats.org/officeDocument/2006/relationships/slide" Target="slides/slide55.xml"/><Relationship Id="rId87" Type="http://schemas.openxmlformats.org/officeDocument/2006/relationships/slide" Target="slides/slide63.xml"/><Relationship Id="rId102" Type="http://schemas.openxmlformats.org/officeDocument/2006/relationships/slide" Target="slides/slide78.xml"/><Relationship Id="rId110" Type="http://schemas.openxmlformats.org/officeDocument/2006/relationships/notesMaster" Target="notesMasters/notesMaster1.xml"/><Relationship Id="rId11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37.xml"/><Relationship Id="rId82" Type="http://schemas.openxmlformats.org/officeDocument/2006/relationships/slide" Target="slides/slide58.xml"/><Relationship Id="rId90" Type="http://schemas.openxmlformats.org/officeDocument/2006/relationships/slide" Target="slides/slide66.xml"/><Relationship Id="rId95" Type="http://schemas.openxmlformats.org/officeDocument/2006/relationships/slide" Target="slides/slide71.xml"/><Relationship Id="rId19" Type="http://schemas.openxmlformats.org/officeDocument/2006/relationships/slideMaster" Target="slideMasters/slideMaster1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3.xml"/><Relationship Id="rId30" Type="http://schemas.openxmlformats.org/officeDocument/2006/relationships/slide" Target="slides/slide6.xml"/><Relationship Id="rId35" Type="http://schemas.openxmlformats.org/officeDocument/2006/relationships/slide" Target="slides/slide11.xml"/><Relationship Id="rId43" Type="http://schemas.openxmlformats.org/officeDocument/2006/relationships/slide" Target="slides/slide19.xml"/><Relationship Id="rId48" Type="http://schemas.openxmlformats.org/officeDocument/2006/relationships/slide" Target="slides/slide24.xml"/><Relationship Id="rId56" Type="http://schemas.openxmlformats.org/officeDocument/2006/relationships/slide" Target="slides/slide32.xml"/><Relationship Id="rId64" Type="http://schemas.openxmlformats.org/officeDocument/2006/relationships/slide" Target="slides/slide40.xml"/><Relationship Id="rId69" Type="http://schemas.openxmlformats.org/officeDocument/2006/relationships/slide" Target="slides/slide45.xml"/><Relationship Id="rId77" Type="http://schemas.openxmlformats.org/officeDocument/2006/relationships/slide" Target="slides/slide53.xml"/><Relationship Id="rId100" Type="http://schemas.openxmlformats.org/officeDocument/2006/relationships/slide" Target="slides/slide76.xml"/><Relationship Id="rId105" Type="http://schemas.openxmlformats.org/officeDocument/2006/relationships/slide" Target="slides/slide81.xml"/><Relationship Id="rId113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7.xml"/><Relationship Id="rId72" Type="http://schemas.openxmlformats.org/officeDocument/2006/relationships/slide" Target="slides/slide48.xml"/><Relationship Id="rId80" Type="http://schemas.openxmlformats.org/officeDocument/2006/relationships/slide" Target="slides/slide56.xml"/><Relationship Id="rId85" Type="http://schemas.openxmlformats.org/officeDocument/2006/relationships/slide" Target="slides/slide61.xml"/><Relationship Id="rId93" Type="http://schemas.openxmlformats.org/officeDocument/2006/relationships/slide" Target="slides/slide69.xml"/><Relationship Id="rId98" Type="http://schemas.openxmlformats.org/officeDocument/2006/relationships/slide" Target="slides/slide7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1.xml"/><Relationship Id="rId33" Type="http://schemas.openxmlformats.org/officeDocument/2006/relationships/slide" Target="slides/slide9.xml"/><Relationship Id="rId38" Type="http://schemas.openxmlformats.org/officeDocument/2006/relationships/slide" Target="slides/slide14.xml"/><Relationship Id="rId46" Type="http://schemas.openxmlformats.org/officeDocument/2006/relationships/slide" Target="slides/slide22.xml"/><Relationship Id="rId59" Type="http://schemas.openxmlformats.org/officeDocument/2006/relationships/slide" Target="slides/slide35.xml"/><Relationship Id="rId67" Type="http://schemas.openxmlformats.org/officeDocument/2006/relationships/slide" Target="slides/slide43.xml"/><Relationship Id="rId103" Type="http://schemas.openxmlformats.org/officeDocument/2006/relationships/slide" Target="slides/slide79.xml"/><Relationship Id="rId108" Type="http://schemas.openxmlformats.org/officeDocument/2006/relationships/slide" Target="slides/slide84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7.xml"/><Relationship Id="rId54" Type="http://schemas.openxmlformats.org/officeDocument/2006/relationships/slide" Target="slides/slide30.xml"/><Relationship Id="rId62" Type="http://schemas.openxmlformats.org/officeDocument/2006/relationships/slide" Target="slides/slide38.xml"/><Relationship Id="rId70" Type="http://schemas.openxmlformats.org/officeDocument/2006/relationships/slide" Target="slides/slide46.xml"/><Relationship Id="rId75" Type="http://schemas.openxmlformats.org/officeDocument/2006/relationships/slide" Target="slides/slide51.xml"/><Relationship Id="rId83" Type="http://schemas.openxmlformats.org/officeDocument/2006/relationships/slide" Target="slides/slide59.xml"/><Relationship Id="rId88" Type="http://schemas.openxmlformats.org/officeDocument/2006/relationships/slide" Target="slides/slide64.xml"/><Relationship Id="rId91" Type="http://schemas.openxmlformats.org/officeDocument/2006/relationships/slide" Target="slides/slide67.xml"/><Relationship Id="rId96" Type="http://schemas.openxmlformats.org/officeDocument/2006/relationships/slide" Target="slides/slide72.xml"/><Relationship Id="rId11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4.xml"/><Relationship Id="rId36" Type="http://schemas.openxmlformats.org/officeDocument/2006/relationships/slide" Target="slides/slide12.xml"/><Relationship Id="rId49" Type="http://schemas.openxmlformats.org/officeDocument/2006/relationships/slide" Target="slides/slide25.xml"/><Relationship Id="rId57" Type="http://schemas.openxmlformats.org/officeDocument/2006/relationships/slide" Target="slides/slide33.xml"/><Relationship Id="rId106" Type="http://schemas.openxmlformats.org/officeDocument/2006/relationships/slide" Target="slides/slide82.xml"/><Relationship Id="rId114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7.xml"/><Relationship Id="rId44" Type="http://schemas.openxmlformats.org/officeDocument/2006/relationships/slide" Target="slides/slide20.xml"/><Relationship Id="rId52" Type="http://schemas.openxmlformats.org/officeDocument/2006/relationships/slide" Target="slides/slide28.xml"/><Relationship Id="rId60" Type="http://schemas.openxmlformats.org/officeDocument/2006/relationships/slide" Target="slides/slide36.xml"/><Relationship Id="rId65" Type="http://schemas.openxmlformats.org/officeDocument/2006/relationships/slide" Target="slides/slide41.xml"/><Relationship Id="rId73" Type="http://schemas.openxmlformats.org/officeDocument/2006/relationships/slide" Target="slides/slide49.xml"/><Relationship Id="rId78" Type="http://schemas.openxmlformats.org/officeDocument/2006/relationships/slide" Target="slides/slide54.xml"/><Relationship Id="rId81" Type="http://schemas.openxmlformats.org/officeDocument/2006/relationships/slide" Target="slides/slide57.xml"/><Relationship Id="rId86" Type="http://schemas.openxmlformats.org/officeDocument/2006/relationships/slide" Target="slides/slide62.xml"/><Relationship Id="rId94" Type="http://schemas.openxmlformats.org/officeDocument/2006/relationships/slide" Target="slides/slide70.xml"/><Relationship Id="rId99" Type="http://schemas.openxmlformats.org/officeDocument/2006/relationships/slide" Target="slides/slide75.xml"/><Relationship Id="rId101" Type="http://schemas.openxmlformats.org/officeDocument/2006/relationships/slide" Target="slides/slide7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15.xml"/><Relationship Id="rId109" Type="http://schemas.openxmlformats.org/officeDocument/2006/relationships/slide" Target="slides/slide85.xml"/><Relationship Id="rId34" Type="http://schemas.openxmlformats.org/officeDocument/2006/relationships/slide" Target="slides/slide10.xml"/><Relationship Id="rId50" Type="http://schemas.openxmlformats.org/officeDocument/2006/relationships/slide" Target="slides/slide26.xml"/><Relationship Id="rId55" Type="http://schemas.openxmlformats.org/officeDocument/2006/relationships/slide" Target="slides/slide31.xml"/><Relationship Id="rId76" Type="http://schemas.openxmlformats.org/officeDocument/2006/relationships/slide" Target="slides/slide52.xml"/><Relationship Id="rId97" Type="http://schemas.openxmlformats.org/officeDocument/2006/relationships/slide" Target="slides/slide73.xml"/><Relationship Id="rId104" Type="http://schemas.openxmlformats.org/officeDocument/2006/relationships/slide" Target="slides/slide80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47.xml"/><Relationship Id="rId92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09T09:23:11.009" idx="4">
    <p:pos x="10" y="10"/>
    <p:text>at 24 weeks of pregnancy</p:text>
    <p:extLst>
      <p:ext uri="{C676402C-5697-4E1C-873F-D02D1690AC5C}">
        <p15:threadingInfo xmlns:p15="http://schemas.microsoft.com/office/powerpoint/2012/main" timeZoneBias="-330"/>
      </p:ext>
    </p:extLst>
  </p:cm>
  <p:cm authorId="1" dt="2014-04-09T09:24:26.679" idx="5">
    <p:pos x="10" y="146"/>
    <p:text>Flow velocity waveform from the uterine artery at 24 weeks of gestation in a pregnancy with impaired placentation; in early diastole there is a notch (yellow arrow) and in late diastole there is decreased flow (orange arrow).</p:text>
    <p:extLst>
      <p:ext uri="{C676402C-5697-4E1C-873F-D02D1690AC5C}">
        <p15:threadingInfo xmlns:p15="http://schemas.microsoft.com/office/powerpoint/2012/main" timeZoneBias="-330">
          <p15:parentCm authorId="1" idx="4"/>
        </p15:threadingInfo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04-08T15:26:12.368" idx="2">
    <p:pos x="10" y="10"/>
    <p:text>Soluble fms-like tyrosine kinase-1</p:text>
    <p:extLst>
      <p:ext uri="{C676402C-5697-4E1C-873F-D02D1690AC5C}">
        <p15:threadingInfo xmlns:p15="http://schemas.microsoft.com/office/powerpoint/2012/main" timeZoneBias="-330"/>
      </p:ext>
    </p:extLst>
  </p:cm>
  <p:cm authorId="1" dt="2014-04-08T15:28:05.275" idx="3">
    <p:pos x="10" y="146"/>
    <p:text>soluble endoglin</p:text>
    <p:extLst>
      <p:ext uri="{C676402C-5697-4E1C-873F-D02D1690AC5C}">
        <p15:threadingInfo xmlns:p15="http://schemas.microsoft.com/office/powerpoint/2012/main" timeZoneBias="-330">
          <p15:parentCm authorId="1" idx="2"/>
        </p15:threadingInfo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ED6A651-B9E7-420E-9187-D09C18E769F7}" type="doc">
      <dgm:prSet loTypeId="urn:microsoft.com/office/officeart/2005/8/layout/hierarchy2" loCatId="hierarchy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5942A7-319A-43D2-BB01-846934371CE6}">
      <dgm:prSet phldrT="[Text]"/>
      <dgm:spPr/>
      <dgm:t>
        <a:bodyPr/>
        <a:lstStyle/>
        <a:p>
          <a:r>
            <a:rPr lang="en-US" dirty="0" smtClean="0"/>
            <a:t>Hypertension in Pregnancy</a:t>
          </a:r>
          <a:endParaRPr lang="en-US" dirty="0"/>
        </a:p>
      </dgm:t>
    </dgm:pt>
    <dgm:pt modelId="{CCF438C9-5796-44B1-A5E2-868FA8DA6DD1}" type="parTrans" cxnId="{A9843DCC-40AF-4C87-96E8-59915E95A2BE}">
      <dgm:prSet/>
      <dgm:spPr/>
      <dgm:t>
        <a:bodyPr/>
        <a:lstStyle/>
        <a:p>
          <a:endParaRPr lang="en-US"/>
        </a:p>
      </dgm:t>
    </dgm:pt>
    <dgm:pt modelId="{20A5721E-A99A-4332-BF96-E459E4E84257}" type="sibTrans" cxnId="{A9843DCC-40AF-4C87-96E8-59915E95A2BE}">
      <dgm:prSet/>
      <dgm:spPr/>
      <dgm:t>
        <a:bodyPr/>
        <a:lstStyle/>
        <a:p>
          <a:endParaRPr lang="en-US"/>
        </a:p>
      </dgm:t>
    </dgm:pt>
    <dgm:pt modelId="{51E98C39-6037-4A3F-BF5F-6CF9EAD36D48}">
      <dgm:prSet phldrT="[Text]"/>
      <dgm:spPr/>
      <dgm:t>
        <a:bodyPr/>
        <a:lstStyle/>
        <a:p>
          <a:r>
            <a:rPr lang="en-US" dirty="0" smtClean="0"/>
            <a:t>Gestational Hypertension</a:t>
          </a:r>
          <a:endParaRPr lang="en-US" dirty="0"/>
        </a:p>
      </dgm:t>
    </dgm:pt>
    <dgm:pt modelId="{87961E52-F085-46A7-8AD7-06F66F07A6F3}" type="parTrans" cxnId="{F7F8A54D-4C67-47BD-B392-2BEFE3125E5C}">
      <dgm:prSet/>
      <dgm:spPr/>
      <dgm:t>
        <a:bodyPr/>
        <a:lstStyle/>
        <a:p>
          <a:endParaRPr lang="en-US"/>
        </a:p>
      </dgm:t>
    </dgm:pt>
    <dgm:pt modelId="{DCE690C4-6ECA-4031-A838-5E559D507513}" type="sibTrans" cxnId="{F7F8A54D-4C67-47BD-B392-2BEFE3125E5C}">
      <dgm:prSet/>
      <dgm:spPr/>
      <dgm:t>
        <a:bodyPr/>
        <a:lstStyle/>
        <a:p>
          <a:endParaRPr lang="en-US"/>
        </a:p>
      </dgm:t>
    </dgm:pt>
    <dgm:pt modelId="{2F17D317-7AC7-4CC0-9C4A-14F19FC2D45A}">
      <dgm:prSet phldrT="[Text]"/>
      <dgm:spPr/>
      <dgm:t>
        <a:bodyPr/>
        <a:lstStyle/>
        <a:p>
          <a:r>
            <a:rPr lang="en-US" dirty="0" smtClean="0"/>
            <a:t>Chronic Hypertension</a:t>
          </a:r>
          <a:endParaRPr lang="en-US" dirty="0"/>
        </a:p>
      </dgm:t>
    </dgm:pt>
    <dgm:pt modelId="{5C7FC735-8F46-48B3-8CF8-FCA40BE49BBC}" type="parTrans" cxnId="{FED5C61B-C515-4E75-ADA4-448A559C8730}">
      <dgm:prSet/>
      <dgm:spPr/>
      <dgm:t>
        <a:bodyPr/>
        <a:lstStyle/>
        <a:p>
          <a:endParaRPr lang="en-US"/>
        </a:p>
      </dgm:t>
    </dgm:pt>
    <dgm:pt modelId="{C32AD0FC-EF18-4EC4-8939-C46932F3CA52}" type="sibTrans" cxnId="{FED5C61B-C515-4E75-ADA4-448A559C8730}">
      <dgm:prSet/>
      <dgm:spPr/>
      <dgm:t>
        <a:bodyPr/>
        <a:lstStyle/>
        <a:p>
          <a:endParaRPr lang="en-US"/>
        </a:p>
      </dgm:t>
    </dgm:pt>
    <dgm:pt modelId="{08561DB3-3FD9-416A-86F4-F8EC5012305C}">
      <dgm:prSet phldrT="[Text]"/>
      <dgm:spPr/>
      <dgm:t>
        <a:bodyPr/>
        <a:lstStyle/>
        <a:p>
          <a:r>
            <a:rPr lang="en-US" dirty="0" smtClean="0"/>
            <a:t>Preeclamsia superimposed on Chronic Hypertension</a:t>
          </a:r>
          <a:endParaRPr lang="en-US" dirty="0"/>
        </a:p>
      </dgm:t>
    </dgm:pt>
    <dgm:pt modelId="{BA32F1E3-56DE-483E-9183-44BABB574ED7}" type="parTrans" cxnId="{729763F9-F82D-43B9-9EF8-77D99E5466BC}">
      <dgm:prSet/>
      <dgm:spPr/>
      <dgm:t>
        <a:bodyPr/>
        <a:lstStyle/>
        <a:p>
          <a:endParaRPr lang="en-US"/>
        </a:p>
      </dgm:t>
    </dgm:pt>
    <dgm:pt modelId="{399837EB-7937-49DD-B7AC-3FE65C074775}" type="sibTrans" cxnId="{729763F9-F82D-43B9-9EF8-77D99E5466BC}">
      <dgm:prSet/>
      <dgm:spPr/>
      <dgm:t>
        <a:bodyPr/>
        <a:lstStyle/>
        <a:p>
          <a:endParaRPr lang="en-US"/>
        </a:p>
      </dgm:t>
    </dgm:pt>
    <dgm:pt modelId="{C5FFB5E3-3EEE-44C8-B41E-1258224B180A}">
      <dgm:prSet phldrT="[Text]"/>
      <dgm:spPr/>
      <dgm:t>
        <a:bodyPr/>
        <a:lstStyle/>
        <a:p>
          <a:r>
            <a:rPr lang="en-US" dirty="0" err="1" smtClean="0"/>
            <a:t>Preeclamsia-Eclampsia</a:t>
          </a:r>
          <a:endParaRPr lang="en-US" dirty="0"/>
        </a:p>
      </dgm:t>
    </dgm:pt>
    <dgm:pt modelId="{7F0B663C-FAD2-46A7-AD61-4E0E3CBD05AF}" type="parTrans" cxnId="{0FE4C34D-EEF1-400A-9604-9C92B6022A0B}">
      <dgm:prSet/>
      <dgm:spPr/>
      <dgm:t>
        <a:bodyPr/>
        <a:lstStyle/>
        <a:p>
          <a:endParaRPr lang="en-US"/>
        </a:p>
      </dgm:t>
    </dgm:pt>
    <dgm:pt modelId="{33EECAFC-76D4-4D24-86AE-E52B3085BF51}" type="sibTrans" cxnId="{0FE4C34D-EEF1-400A-9604-9C92B6022A0B}">
      <dgm:prSet/>
      <dgm:spPr/>
      <dgm:t>
        <a:bodyPr/>
        <a:lstStyle/>
        <a:p>
          <a:endParaRPr lang="en-US"/>
        </a:p>
      </dgm:t>
    </dgm:pt>
    <dgm:pt modelId="{490B5B2F-7B16-4BF0-B358-41D79A557F08}" type="pres">
      <dgm:prSet presAssocID="{7ED6A651-B9E7-420E-9187-D09C18E769F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76A4D6-2194-4B34-AE00-86C776127763}" type="pres">
      <dgm:prSet presAssocID="{3A5942A7-319A-43D2-BB01-846934371CE6}" presName="root1" presStyleCnt="0"/>
      <dgm:spPr/>
      <dgm:t>
        <a:bodyPr/>
        <a:lstStyle/>
        <a:p>
          <a:endParaRPr lang="en-US"/>
        </a:p>
      </dgm:t>
    </dgm:pt>
    <dgm:pt modelId="{A5E8F765-7624-4DF9-858D-A273E2368D67}" type="pres">
      <dgm:prSet presAssocID="{3A5942A7-319A-43D2-BB01-846934371CE6}" presName="LevelOneTextNode" presStyleLbl="node0" presStyleIdx="0" presStyleCnt="1" custScaleX="141463" custLinFactNeighborX="-46892" custLinFactNeighborY="98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FAB6C3-5798-4F18-91BB-D2786127D791}" type="pres">
      <dgm:prSet presAssocID="{3A5942A7-319A-43D2-BB01-846934371CE6}" presName="level2hierChild" presStyleCnt="0"/>
      <dgm:spPr/>
      <dgm:t>
        <a:bodyPr/>
        <a:lstStyle/>
        <a:p>
          <a:endParaRPr lang="en-US"/>
        </a:p>
      </dgm:t>
    </dgm:pt>
    <dgm:pt modelId="{5401FC7A-67DE-4D70-9774-431AC074C69B}" type="pres">
      <dgm:prSet presAssocID="{87961E52-F085-46A7-8AD7-06F66F07A6F3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683E29E5-0C70-4B17-8937-2188370AF4B5}" type="pres">
      <dgm:prSet presAssocID="{87961E52-F085-46A7-8AD7-06F66F07A6F3}" presName="connTx" presStyleLbl="parChTrans1D2" presStyleIdx="0" presStyleCnt="4"/>
      <dgm:spPr/>
      <dgm:t>
        <a:bodyPr/>
        <a:lstStyle/>
        <a:p>
          <a:endParaRPr lang="en-US"/>
        </a:p>
      </dgm:t>
    </dgm:pt>
    <dgm:pt modelId="{C566FEB6-90C4-4CE4-9FF2-6D22D111FF72}" type="pres">
      <dgm:prSet presAssocID="{51E98C39-6037-4A3F-BF5F-6CF9EAD36D48}" presName="root2" presStyleCnt="0"/>
      <dgm:spPr/>
      <dgm:t>
        <a:bodyPr/>
        <a:lstStyle/>
        <a:p>
          <a:endParaRPr lang="en-US"/>
        </a:p>
      </dgm:t>
    </dgm:pt>
    <dgm:pt modelId="{258CBE86-2936-41BE-9D6B-DEC021727668}" type="pres">
      <dgm:prSet presAssocID="{51E98C39-6037-4A3F-BF5F-6CF9EAD36D48}" presName="LevelTwoTextNode" presStyleLbl="node2" presStyleIdx="0" presStyleCnt="4" custScaleX="200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EFD6A29-39EB-40AF-8F95-ED844E05CA36}" type="pres">
      <dgm:prSet presAssocID="{51E98C39-6037-4A3F-BF5F-6CF9EAD36D48}" presName="level3hierChild" presStyleCnt="0"/>
      <dgm:spPr/>
      <dgm:t>
        <a:bodyPr/>
        <a:lstStyle/>
        <a:p>
          <a:endParaRPr lang="en-US"/>
        </a:p>
      </dgm:t>
    </dgm:pt>
    <dgm:pt modelId="{5ACBF3BE-1914-4E13-8085-54A826290718}" type="pres">
      <dgm:prSet presAssocID="{7F0B663C-FAD2-46A7-AD61-4E0E3CBD05AF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FD29E24B-C9B0-48DA-91FF-ACBB964D7052}" type="pres">
      <dgm:prSet presAssocID="{7F0B663C-FAD2-46A7-AD61-4E0E3CBD05AF}" presName="connTx" presStyleLbl="parChTrans1D2" presStyleIdx="1" presStyleCnt="4"/>
      <dgm:spPr/>
      <dgm:t>
        <a:bodyPr/>
        <a:lstStyle/>
        <a:p>
          <a:endParaRPr lang="en-US"/>
        </a:p>
      </dgm:t>
    </dgm:pt>
    <dgm:pt modelId="{D1FC41D8-1EED-4660-B25D-701E0CD1CFB4}" type="pres">
      <dgm:prSet presAssocID="{C5FFB5E3-3EEE-44C8-B41E-1258224B180A}" presName="root2" presStyleCnt="0"/>
      <dgm:spPr/>
      <dgm:t>
        <a:bodyPr/>
        <a:lstStyle/>
        <a:p>
          <a:endParaRPr lang="en-US"/>
        </a:p>
      </dgm:t>
    </dgm:pt>
    <dgm:pt modelId="{EC723EE6-D7E7-49F0-A2FC-6C67B5D7859A}" type="pres">
      <dgm:prSet presAssocID="{C5FFB5E3-3EEE-44C8-B41E-1258224B180A}" presName="LevelTwoTextNode" presStyleLbl="node2" presStyleIdx="1" presStyleCnt="4" custScaleX="1985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057C1E2-6C64-426C-8CFD-7F7DFC8B20C5}" type="pres">
      <dgm:prSet presAssocID="{C5FFB5E3-3EEE-44C8-B41E-1258224B180A}" presName="level3hierChild" presStyleCnt="0"/>
      <dgm:spPr/>
      <dgm:t>
        <a:bodyPr/>
        <a:lstStyle/>
        <a:p>
          <a:endParaRPr lang="en-US"/>
        </a:p>
      </dgm:t>
    </dgm:pt>
    <dgm:pt modelId="{72703635-E8BA-4F66-ACBB-F8DEF6F7FC81}" type="pres">
      <dgm:prSet presAssocID="{5C7FC735-8F46-48B3-8CF8-FCA40BE49BBC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F9DC65B7-8990-4820-9AAA-FDB14A07E115}" type="pres">
      <dgm:prSet presAssocID="{5C7FC735-8F46-48B3-8CF8-FCA40BE49BBC}" presName="connTx" presStyleLbl="parChTrans1D2" presStyleIdx="2" presStyleCnt="4"/>
      <dgm:spPr/>
      <dgm:t>
        <a:bodyPr/>
        <a:lstStyle/>
        <a:p>
          <a:endParaRPr lang="en-US"/>
        </a:p>
      </dgm:t>
    </dgm:pt>
    <dgm:pt modelId="{A8F0B296-6AC5-47CE-B445-3031045BE595}" type="pres">
      <dgm:prSet presAssocID="{2F17D317-7AC7-4CC0-9C4A-14F19FC2D45A}" presName="root2" presStyleCnt="0"/>
      <dgm:spPr/>
      <dgm:t>
        <a:bodyPr/>
        <a:lstStyle/>
        <a:p>
          <a:endParaRPr lang="en-US"/>
        </a:p>
      </dgm:t>
    </dgm:pt>
    <dgm:pt modelId="{2C0DC5B4-CE85-4C77-A2D3-C453307BD477}" type="pres">
      <dgm:prSet presAssocID="{2F17D317-7AC7-4CC0-9C4A-14F19FC2D45A}" presName="LevelTwoTextNode" presStyleLbl="node2" presStyleIdx="2" presStyleCnt="4" custScaleX="200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505379-F1AD-4889-8D3B-243A96A83177}" type="pres">
      <dgm:prSet presAssocID="{2F17D317-7AC7-4CC0-9C4A-14F19FC2D45A}" presName="level3hierChild" presStyleCnt="0"/>
      <dgm:spPr/>
      <dgm:t>
        <a:bodyPr/>
        <a:lstStyle/>
        <a:p>
          <a:endParaRPr lang="en-US"/>
        </a:p>
      </dgm:t>
    </dgm:pt>
    <dgm:pt modelId="{2AA04646-8129-416C-907B-6EA9DC778511}" type="pres">
      <dgm:prSet presAssocID="{BA32F1E3-56DE-483E-9183-44BABB574ED7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C721A2D7-91CB-4B5A-BA2A-1734D42AAE64}" type="pres">
      <dgm:prSet presAssocID="{BA32F1E3-56DE-483E-9183-44BABB574ED7}" presName="connTx" presStyleLbl="parChTrans1D2" presStyleIdx="3" presStyleCnt="4"/>
      <dgm:spPr/>
      <dgm:t>
        <a:bodyPr/>
        <a:lstStyle/>
        <a:p>
          <a:endParaRPr lang="en-US"/>
        </a:p>
      </dgm:t>
    </dgm:pt>
    <dgm:pt modelId="{0B3C7AAC-21A0-49D8-BF61-D64FA1BF21F4}" type="pres">
      <dgm:prSet presAssocID="{08561DB3-3FD9-416A-86F4-F8EC5012305C}" presName="root2" presStyleCnt="0"/>
      <dgm:spPr/>
      <dgm:t>
        <a:bodyPr/>
        <a:lstStyle/>
        <a:p>
          <a:endParaRPr lang="en-US"/>
        </a:p>
      </dgm:t>
    </dgm:pt>
    <dgm:pt modelId="{16C5ED10-6110-47D2-AC3E-AFE058FE9256}" type="pres">
      <dgm:prSet presAssocID="{08561DB3-3FD9-416A-86F4-F8EC5012305C}" presName="LevelTwoTextNode" presStyleLbl="node2" presStyleIdx="3" presStyleCnt="4" custScaleX="20052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C97D8D-3B16-4BEB-9FA4-532115475DAD}" type="pres">
      <dgm:prSet presAssocID="{08561DB3-3FD9-416A-86F4-F8EC5012305C}" presName="level3hierChild" presStyleCnt="0"/>
      <dgm:spPr/>
      <dgm:t>
        <a:bodyPr/>
        <a:lstStyle/>
        <a:p>
          <a:endParaRPr lang="en-US"/>
        </a:p>
      </dgm:t>
    </dgm:pt>
  </dgm:ptLst>
  <dgm:cxnLst>
    <dgm:cxn modelId="{729763F9-F82D-43B9-9EF8-77D99E5466BC}" srcId="{3A5942A7-319A-43D2-BB01-846934371CE6}" destId="{08561DB3-3FD9-416A-86F4-F8EC5012305C}" srcOrd="3" destOrd="0" parTransId="{BA32F1E3-56DE-483E-9183-44BABB574ED7}" sibTransId="{399837EB-7937-49DD-B7AC-3FE65C074775}"/>
    <dgm:cxn modelId="{7AA64496-628D-4BA2-906D-68E9E602FB12}" type="presOf" srcId="{08561DB3-3FD9-416A-86F4-F8EC5012305C}" destId="{16C5ED10-6110-47D2-AC3E-AFE058FE9256}" srcOrd="0" destOrd="0" presId="urn:microsoft.com/office/officeart/2005/8/layout/hierarchy2"/>
    <dgm:cxn modelId="{0FE4C34D-EEF1-400A-9604-9C92B6022A0B}" srcId="{3A5942A7-319A-43D2-BB01-846934371CE6}" destId="{C5FFB5E3-3EEE-44C8-B41E-1258224B180A}" srcOrd="1" destOrd="0" parTransId="{7F0B663C-FAD2-46A7-AD61-4E0E3CBD05AF}" sibTransId="{33EECAFC-76D4-4D24-86AE-E52B3085BF51}"/>
    <dgm:cxn modelId="{8664646C-9A4E-4EC1-A22E-364A4F121DDD}" type="presOf" srcId="{5C7FC735-8F46-48B3-8CF8-FCA40BE49BBC}" destId="{F9DC65B7-8990-4820-9AAA-FDB14A07E115}" srcOrd="1" destOrd="0" presId="urn:microsoft.com/office/officeart/2005/8/layout/hierarchy2"/>
    <dgm:cxn modelId="{F7F8A54D-4C67-47BD-B392-2BEFE3125E5C}" srcId="{3A5942A7-319A-43D2-BB01-846934371CE6}" destId="{51E98C39-6037-4A3F-BF5F-6CF9EAD36D48}" srcOrd="0" destOrd="0" parTransId="{87961E52-F085-46A7-8AD7-06F66F07A6F3}" sibTransId="{DCE690C4-6ECA-4031-A838-5E559D507513}"/>
    <dgm:cxn modelId="{118C930B-E36F-4F6D-8A5E-91A1576AA164}" type="presOf" srcId="{5C7FC735-8F46-48B3-8CF8-FCA40BE49BBC}" destId="{72703635-E8BA-4F66-ACBB-F8DEF6F7FC81}" srcOrd="0" destOrd="0" presId="urn:microsoft.com/office/officeart/2005/8/layout/hierarchy2"/>
    <dgm:cxn modelId="{3943618A-5002-41A3-87B1-F9616296FAB7}" type="presOf" srcId="{51E98C39-6037-4A3F-BF5F-6CF9EAD36D48}" destId="{258CBE86-2936-41BE-9D6B-DEC021727668}" srcOrd="0" destOrd="0" presId="urn:microsoft.com/office/officeart/2005/8/layout/hierarchy2"/>
    <dgm:cxn modelId="{39C18A95-477B-4357-9556-B7E006B7ECA4}" type="presOf" srcId="{7F0B663C-FAD2-46A7-AD61-4E0E3CBD05AF}" destId="{FD29E24B-C9B0-48DA-91FF-ACBB964D7052}" srcOrd="1" destOrd="0" presId="urn:microsoft.com/office/officeart/2005/8/layout/hierarchy2"/>
    <dgm:cxn modelId="{5994B79F-AE9D-41BD-B238-D1735E90B3C1}" type="presOf" srcId="{BA32F1E3-56DE-483E-9183-44BABB574ED7}" destId="{2AA04646-8129-416C-907B-6EA9DC778511}" srcOrd="0" destOrd="0" presId="urn:microsoft.com/office/officeart/2005/8/layout/hierarchy2"/>
    <dgm:cxn modelId="{23C206E2-D860-440C-84D0-B30268AAEF33}" type="presOf" srcId="{C5FFB5E3-3EEE-44C8-B41E-1258224B180A}" destId="{EC723EE6-D7E7-49F0-A2FC-6C67B5D7859A}" srcOrd="0" destOrd="0" presId="urn:microsoft.com/office/officeart/2005/8/layout/hierarchy2"/>
    <dgm:cxn modelId="{2B146005-7F89-4D7D-BE21-DCA0F11C62EB}" type="presOf" srcId="{3A5942A7-319A-43D2-BB01-846934371CE6}" destId="{A5E8F765-7624-4DF9-858D-A273E2368D67}" srcOrd="0" destOrd="0" presId="urn:microsoft.com/office/officeart/2005/8/layout/hierarchy2"/>
    <dgm:cxn modelId="{DA7F9057-1FEE-472C-8596-8205873AF11A}" type="presOf" srcId="{7F0B663C-FAD2-46A7-AD61-4E0E3CBD05AF}" destId="{5ACBF3BE-1914-4E13-8085-54A826290718}" srcOrd="0" destOrd="0" presId="urn:microsoft.com/office/officeart/2005/8/layout/hierarchy2"/>
    <dgm:cxn modelId="{0D88A151-B6DF-4C6D-B795-5E4FD00DCCCE}" type="presOf" srcId="{87961E52-F085-46A7-8AD7-06F66F07A6F3}" destId="{683E29E5-0C70-4B17-8937-2188370AF4B5}" srcOrd="1" destOrd="0" presId="urn:microsoft.com/office/officeart/2005/8/layout/hierarchy2"/>
    <dgm:cxn modelId="{8984CA8D-C91B-4ED7-87D7-76C6F4941CED}" type="presOf" srcId="{7ED6A651-B9E7-420E-9187-D09C18E769F7}" destId="{490B5B2F-7B16-4BF0-B358-41D79A557F08}" srcOrd="0" destOrd="0" presId="urn:microsoft.com/office/officeart/2005/8/layout/hierarchy2"/>
    <dgm:cxn modelId="{7767D80D-D08A-43F5-AA8E-BF9F92191DBD}" type="presOf" srcId="{BA32F1E3-56DE-483E-9183-44BABB574ED7}" destId="{C721A2D7-91CB-4B5A-BA2A-1734D42AAE64}" srcOrd="1" destOrd="0" presId="urn:microsoft.com/office/officeart/2005/8/layout/hierarchy2"/>
    <dgm:cxn modelId="{A9843DCC-40AF-4C87-96E8-59915E95A2BE}" srcId="{7ED6A651-B9E7-420E-9187-D09C18E769F7}" destId="{3A5942A7-319A-43D2-BB01-846934371CE6}" srcOrd="0" destOrd="0" parTransId="{CCF438C9-5796-44B1-A5E2-868FA8DA6DD1}" sibTransId="{20A5721E-A99A-4332-BF96-E459E4E84257}"/>
    <dgm:cxn modelId="{E68ED7C2-B556-4011-BB47-61E09887174C}" type="presOf" srcId="{2F17D317-7AC7-4CC0-9C4A-14F19FC2D45A}" destId="{2C0DC5B4-CE85-4C77-A2D3-C453307BD477}" srcOrd="0" destOrd="0" presId="urn:microsoft.com/office/officeart/2005/8/layout/hierarchy2"/>
    <dgm:cxn modelId="{73C9FC91-712A-4630-9C2E-366BD5ABD718}" type="presOf" srcId="{87961E52-F085-46A7-8AD7-06F66F07A6F3}" destId="{5401FC7A-67DE-4D70-9774-431AC074C69B}" srcOrd="0" destOrd="0" presId="urn:microsoft.com/office/officeart/2005/8/layout/hierarchy2"/>
    <dgm:cxn modelId="{FED5C61B-C515-4E75-ADA4-448A559C8730}" srcId="{3A5942A7-319A-43D2-BB01-846934371CE6}" destId="{2F17D317-7AC7-4CC0-9C4A-14F19FC2D45A}" srcOrd="2" destOrd="0" parTransId="{5C7FC735-8F46-48B3-8CF8-FCA40BE49BBC}" sibTransId="{C32AD0FC-EF18-4EC4-8939-C46932F3CA52}"/>
    <dgm:cxn modelId="{C7090728-9B86-41D8-909F-E57022BD562F}" type="presParOf" srcId="{490B5B2F-7B16-4BF0-B358-41D79A557F08}" destId="{B776A4D6-2194-4B34-AE00-86C776127763}" srcOrd="0" destOrd="0" presId="urn:microsoft.com/office/officeart/2005/8/layout/hierarchy2"/>
    <dgm:cxn modelId="{4B23D21C-D95F-49F1-B7D7-3AA1C8AB8990}" type="presParOf" srcId="{B776A4D6-2194-4B34-AE00-86C776127763}" destId="{A5E8F765-7624-4DF9-858D-A273E2368D67}" srcOrd="0" destOrd="0" presId="urn:microsoft.com/office/officeart/2005/8/layout/hierarchy2"/>
    <dgm:cxn modelId="{76F0A8C1-A0DE-4611-875E-8B1FD8F4DA96}" type="presParOf" srcId="{B776A4D6-2194-4B34-AE00-86C776127763}" destId="{5AFAB6C3-5798-4F18-91BB-D2786127D791}" srcOrd="1" destOrd="0" presId="urn:microsoft.com/office/officeart/2005/8/layout/hierarchy2"/>
    <dgm:cxn modelId="{4BF621E6-340B-4076-97DF-8FFC8F978F20}" type="presParOf" srcId="{5AFAB6C3-5798-4F18-91BB-D2786127D791}" destId="{5401FC7A-67DE-4D70-9774-431AC074C69B}" srcOrd="0" destOrd="0" presId="urn:microsoft.com/office/officeart/2005/8/layout/hierarchy2"/>
    <dgm:cxn modelId="{B5BF004C-4B8E-4724-B7F0-3992F53ACC88}" type="presParOf" srcId="{5401FC7A-67DE-4D70-9774-431AC074C69B}" destId="{683E29E5-0C70-4B17-8937-2188370AF4B5}" srcOrd="0" destOrd="0" presId="urn:microsoft.com/office/officeart/2005/8/layout/hierarchy2"/>
    <dgm:cxn modelId="{E8E7D423-B834-440C-80D0-9AC3199F3C71}" type="presParOf" srcId="{5AFAB6C3-5798-4F18-91BB-D2786127D791}" destId="{C566FEB6-90C4-4CE4-9FF2-6D22D111FF72}" srcOrd="1" destOrd="0" presId="urn:microsoft.com/office/officeart/2005/8/layout/hierarchy2"/>
    <dgm:cxn modelId="{0FEFB48D-0348-4142-9A85-A8E4B24C1B0C}" type="presParOf" srcId="{C566FEB6-90C4-4CE4-9FF2-6D22D111FF72}" destId="{258CBE86-2936-41BE-9D6B-DEC021727668}" srcOrd="0" destOrd="0" presId="urn:microsoft.com/office/officeart/2005/8/layout/hierarchy2"/>
    <dgm:cxn modelId="{B2D392D2-44DE-48FC-8CBB-E6983366B5AC}" type="presParOf" srcId="{C566FEB6-90C4-4CE4-9FF2-6D22D111FF72}" destId="{9EFD6A29-39EB-40AF-8F95-ED844E05CA36}" srcOrd="1" destOrd="0" presId="urn:microsoft.com/office/officeart/2005/8/layout/hierarchy2"/>
    <dgm:cxn modelId="{03BA0FAE-9964-409A-8C9B-62C69DD350E6}" type="presParOf" srcId="{5AFAB6C3-5798-4F18-91BB-D2786127D791}" destId="{5ACBF3BE-1914-4E13-8085-54A826290718}" srcOrd="2" destOrd="0" presId="urn:microsoft.com/office/officeart/2005/8/layout/hierarchy2"/>
    <dgm:cxn modelId="{F82BC6BA-D7DB-4345-8A6E-53231A8DEA4C}" type="presParOf" srcId="{5ACBF3BE-1914-4E13-8085-54A826290718}" destId="{FD29E24B-C9B0-48DA-91FF-ACBB964D7052}" srcOrd="0" destOrd="0" presId="urn:microsoft.com/office/officeart/2005/8/layout/hierarchy2"/>
    <dgm:cxn modelId="{891FA180-4098-450D-9A4A-FC4EB3B1B161}" type="presParOf" srcId="{5AFAB6C3-5798-4F18-91BB-D2786127D791}" destId="{D1FC41D8-1EED-4660-B25D-701E0CD1CFB4}" srcOrd="3" destOrd="0" presId="urn:microsoft.com/office/officeart/2005/8/layout/hierarchy2"/>
    <dgm:cxn modelId="{F8AEDA47-9740-4629-8B78-09B5CD9261AE}" type="presParOf" srcId="{D1FC41D8-1EED-4660-B25D-701E0CD1CFB4}" destId="{EC723EE6-D7E7-49F0-A2FC-6C67B5D7859A}" srcOrd="0" destOrd="0" presId="urn:microsoft.com/office/officeart/2005/8/layout/hierarchy2"/>
    <dgm:cxn modelId="{AB64C122-42A7-4DD7-BD06-ADFCD6CE25F7}" type="presParOf" srcId="{D1FC41D8-1EED-4660-B25D-701E0CD1CFB4}" destId="{F057C1E2-6C64-426C-8CFD-7F7DFC8B20C5}" srcOrd="1" destOrd="0" presId="urn:microsoft.com/office/officeart/2005/8/layout/hierarchy2"/>
    <dgm:cxn modelId="{D6508A6B-683C-4D7F-A9D3-945C5DAC50A3}" type="presParOf" srcId="{5AFAB6C3-5798-4F18-91BB-D2786127D791}" destId="{72703635-E8BA-4F66-ACBB-F8DEF6F7FC81}" srcOrd="4" destOrd="0" presId="urn:microsoft.com/office/officeart/2005/8/layout/hierarchy2"/>
    <dgm:cxn modelId="{C02F8E0C-5876-4595-82A6-2066DFF8B2E0}" type="presParOf" srcId="{72703635-E8BA-4F66-ACBB-F8DEF6F7FC81}" destId="{F9DC65B7-8990-4820-9AAA-FDB14A07E115}" srcOrd="0" destOrd="0" presId="urn:microsoft.com/office/officeart/2005/8/layout/hierarchy2"/>
    <dgm:cxn modelId="{6EC18458-29DC-4CB2-BF6A-F0B365C2B5FC}" type="presParOf" srcId="{5AFAB6C3-5798-4F18-91BB-D2786127D791}" destId="{A8F0B296-6AC5-47CE-B445-3031045BE595}" srcOrd="5" destOrd="0" presId="urn:microsoft.com/office/officeart/2005/8/layout/hierarchy2"/>
    <dgm:cxn modelId="{7E7E8D19-AEAC-48C3-8A93-B5F48EF6C314}" type="presParOf" srcId="{A8F0B296-6AC5-47CE-B445-3031045BE595}" destId="{2C0DC5B4-CE85-4C77-A2D3-C453307BD477}" srcOrd="0" destOrd="0" presId="urn:microsoft.com/office/officeart/2005/8/layout/hierarchy2"/>
    <dgm:cxn modelId="{C940BD4E-EE8F-467F-8A69-0CC4F557A798}" type="presParOf" srcId="{A8F0B296-6AC5-47CE-B445-3031045BE595}" destId="{D6505379-F1AD-4889-8D3B-243A96A83177}" srcOrd="1" destOrd="0" presId="urn:microsoft.com/office/officeart/2005/8/layout/hierarchy2"/>
    <dgm:cxn modelId="{7A149969-4979-4486-AF08-1BB59973EB70}" type="presParOf" srcId="{5AFAB6C3-5798-4F18-91BB-D2786127D791}" destId="{2AA04646-8129-416C-907B-6EA9DC778511}" srcOrd="6" destOrd="0" presId="urn:microsoft.com/office/officeart/2005/8/layout/hierarchy2"/>
    <dgm:cxn modelId="{80157216-C1CE-461E-AE35-590BE8FCF124}" type="presParOf" srcId="{2AA04646-8129-416C-907B-6EA9DC778511}" destId="{C721A2D7-91CB-4B5A-BA2A-1734D42AAE64}" srcOrd="0" destOrd="0" presId="urn:microsoft.com/office/officeart/2005/8/layout/hierarchy2"/>
    <dgm:cxn modelId="{3EABF888-1A4C-456B-9621-BCDBEA877131}" type="presParOf" srcId="{5AFAB6C3-5798-4F18-91BB-D2786127D791}" destId="{0B3C7AAC-21A0-49D8-BF61-D64FA1BF21F4}" srcOrd="7" destOrd="0" presId="urn:microsoft.com/office/officeart/2005/8/layout/hierarchy2"/>
    <dgm:cxn modelId="{DBE194FA-750E-4086-8B3C-7CEBDE137B4C}" type="presParOf" srcId="{0B3C7AAC-21A0-49D8-BF61-D64FA1BF21F4}" destId="{16C5ED10-6110-47D2-AC3E-AFE058FE9256}" srcOrd="0" destOrd="0" presId="urn:microsoft.com/office/officeart/2005/8/layout/hierarchy2"/>
    <dgm:cxn modelId="{94993B88-43C4-4AF5-9BF8-BF9FA4890890}" type="presParOf" srcId="{0B3C7AAC-21A0-49D8-BF61-D64FA1BF21F4}" destId="{6AC97D8D-3B16-4BEB-9FA4-532115475DAD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8947449F-D000-44EF-8168-A790CCE09852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3043FC-67F6-402C-AFBD-0108CC241990}">
      <dgm:prSet/>
      <dgm:spPr/>
      <dgm:t>
        <a:bodyPr/>
        <a:lstStyle/>
        <a:p>
          <a:pPr rtl="0"/>
          <a:r>
            <a:rPr lang="en-US" dirty="0" smtClean="0"/>
            <a:t>ETIOLOGICAL FACTORS </a:t>
          </a:r>
          <a:endParaRPr lang="en-US" dirty="0"/>
        </a:p>
      </dgm:t>
    </dgm:pt>
    <dgm:pt modelId="{388CF48C-0708-4DF0-A0FB-F2A35628C06B}" type="parTrans" cxnId="{53031EDB-C654-4B50-972D-FEB30E9EF609}">
      <dgm:prSet/>
      <dgm:spPr/>
      <dgm:t>
        <a:bodyPr/>
        <a:lstStyle/>
        <a:p>
          <a:endParaRPr lang="en-US"/>
        </a:p>
      </dgm:t>
    </dgm:pt>
    <dgm:pt modelId="{15C876C2-0D9A-4634-9243-BEFDD8E29971}" type="sibTrans" cxnId="{53031EDB-C654-4B50-972D-FEB30E9EF609}">
      <dgm:prSet/>
      <dgm:spPr/>
      <dgm:t>
        <a:bodyPr/>
        <a:lstStyle/>
        <a:p>
          <a:endParaRPr lang="en-US"/>
        </a:p>
      </dgm:t>
    </dgm:pt>
    <dgm:pt modelId="{D6B093B4-7055-4900-830B-A393DA7A7814}" type="pres">
      <dgm:prSet presAssocID="{8947449F-D000-44EF-8168-A790CCE0985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2F54ED1-37E6-4E53-8912-A4EF561E12B4}" type="pres">
      <dgm:prSet presAssocID="{423043FC-67F6-402C-AFBD-0108CC241990}" presName="parentText" presStyleLbl="node1" presStyleIdx="0" presStyleCnt="1" custLinFactNeighborX="1852" custLinFactNeighborY="-505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C431959-ED19-4E70-8F77-53CC1E54628A}" type="presOf" srcId="{423043FC-67F6-402C-AFBD-0108CC241990}" destId="{02F54ED1-37E6-4E53-8912-A4EF561E12B4}" srcOrd="0" destOrd="0" presId="urn:microsoft.com/office/officeart/2005/8/layout/vList2"/>
    <dgm:cxn modelId="{53031EDB-C654-4B50-972D-FEB30E9EF609}" srcId="{8947449F-D000-44EF-8168-A790CCE09852}" destId="{423043FC-67F6-402C-AFBD-0108CC241990}" srcOrd="0" destOrd="0" parTransId="{388CF48C-0708-4DF0-A0FB-F2A35628C06B}" sibTransId="{15C876C2-0D9A-4634-9243-BEFDD8E29971}"/>
    <dgm:cxn modelId="{680A89EB-3869-4C38-8D91-E3921D53E78C}" type="presOf" srcId="{8947449F-D000-44EF-8168-A790CCE09852}" destId="{D6B093B4-7055-4900-830B-A393DA7A7814}" srcOrd="0" destOrd="0" presId="urn:microsoft.com/office/officeart/2005/8/layout/vList2"/>
    <dgm:cxn modelId="{EBC1DBAA-4B36-4402-B2A4-60AAC7A35485}" type="presParOf" srcId="{D6B093B4-7055-4900-830B-A393DA7A7814}" destId="{02F54ED1-37E6-4E53-8912-A4EF561E12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AF22F59-5180-48D5-A44F-C3EEB4C8FF6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419B4D-E2F2-45A1-ABEF-700C32C721AA}">
      <dgm:prSet phldrT="[Text]"/>
      <dgm:spPr/>
      <dgm:t>
        <a:bodyPr/>
        <a:lstStyle/>
        <a:p>
          <a:r>
            <a:rPr lang="en-US" dirty="0" smtClean="0"/>
            <a:t>Stage1</a:t>
          </a:r>
        </a:p>
        <a:p>
          <a:r>
            <a:rPr lang="en-US" dirty="0" smtClean="0"/>
            <a:t>Reduced placental implantation</a:t>
          </a:r>
          <a:endParaRPr lang="en-US" dirty="0"/>
        </a:p>
      </dgm:t>
    </dgm:pt>
    <dgm:pt modelId="{F2AA7C9D-BB62-4CD5-8A15-0F3655979EB2}" type="parTrans" cxnId="{6626835F-8C31-487D-8788-45EDF3CE4561}">
      <dgm:prSet/>
      <dgm:spPr/>
      <dgm:t>
        <a:bodyPr/>
        <a:lstStyle/>
        <a:p>
          <a:endParaRPr lang="en-US"/>
        </a:p>
      </dgm:t>
    </dgm:pt>
    <dgm:pt modelId="{5A3E9C70-E62F-4F23-8A6A-C093D0C4D015}" type="sibTrans" cxnId="{6626835F-8C31-487D-8788-45EDF3CE4561}">
      <dgm:prSet/>
      <dgm:spPr/>
      <dgm:t>
        <a:bodyPr/>
        <a:lstStyle/>
        <a:p>
          <a:endParaRPr lang="en-US"/>
        </a:p>
      </dgm:t>
    </dgm:pt>
    <dgm:pt modelId="{BC7A6E10-C1D4-4AC8-8DEE-5F059A30B717}">
      <dgm:prSet phldrT="[Text]"/>
      <dgm:spPr/>
      <dgm:t>
        <a:bodyPr/>
        <a:lstStyle/>
        <a:p>
          <a:r>
            <a:rPr lang="en-US" dirty="0" smtClean="0"/>
            <a:t>Stage 2</a:t>
          </a:r>
        </a:p>
        <a:p>
          <a:r>
            <a:rPr lang="en-US" dirty="0" smtClean="0"/>
            <a:t>Maternal syndrome</a:t>
          </a:r>
        </a:p>
        <a:p>
          <a:r>
            <a:rPr lang="en-US" dirty="0" smtClean="0"/>
            <a:t>(HTN, proteinuria,</a:t>
          </a:r>
        </a:p>
        <a:p>
          <a:r>
            <a:rPr lang="en-US" dirty="0" smtClean="0"/>
            <a:t>Endothelial dysfunction)</a:t>
          </a:r>
          <a:endParaRPr lang="en-US" dirty="0"/>
        </a:p>
      </dgm:t>
    </dgm:pt>
    <dgm:pt modelId="{281E7B5F-732F-47F4-B8D9-1103D3044920}" type="parTrans" cxnId="{75D29FE8-DAB0-4C62-8C49-24389283ECCF}">
      <dgm:prSet/>
      <dgm:spPr/>
      <dgm:t>
        <a:bodyPr/>
        <a:lstStyle/>
        <a:p>
          <a:endParaRPr lang="en-US"/>
        </a:p>
      </dgm:t>
    </dgm:pt>
    <dgm:pt modelId="{878D986F-F408-4E77-81F2-37EDBF7B6607}" type="sibTrans" cxnId="{75D29FE8-DAB0-4C62-8C49-24389283ECCF}">
      <dgm:prSet/>
      <dgm:spPr/>
      <dgm:t>
        <a:bodyPr/>
        <a:lstStyle/>
        <a:p>
          <a:endParaRPr lang="en-US"/>
        </a:p>
      </dgm:t>
    </dgm:pt>
    <dgm:pt modelId="{663028C2-604C-4EBE-B9DC-D1E62E5C418F}" type="pres">
      <dgm:prSet presAssocID="{CAF22F59-5180-48D5-A44F-C3EEB4C8FF65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33683D5F-44B6-4874-ABDB-AE1491504EEA}" type="pres">
      <dgm:prSet presAssocID="{BC7A6E10-C1D4-4AC8-8DEE-5F059A30B717}" presName="Accent2" presStyleCnt="0"/>
      <dgm:spPr/>
    </dgm:pt>
    <dgm:pt modelId="{84D65D8E-3AC2-4439-B6A8-968BBC56D371}" type="pres">
      <dgm:prSet presAssocID="{BC7A6E10-C1D4-4AC8-8DEE-5F059A30B717}" presName="Accent" presStyleLbl="node1" presStyleIdx="0" presStyleCnt="2" custLinFactNeighborX="31447" custLinFactNeighborY="-1071"/>
      <dgm:spPr/>
    </dgm:pt>
    <dgm:pt modelId="{F43CB939-9819-4072-BD41-F5FCF44E03D7}" type="pres">
      <dgm:prSet presAssocID="{BC7A6E10-C1D4-4AC8-8DEE-5F059A30B717}" presName="ParentBackground2" presStyleCnt="0"/>
      <dgm:spPr/>
    </dgm:pt>
    <dgm:pt modelId="{FDF36DB1-570E-4353-8524-A15416751DC7}" type="pres">
      <dgm:prSet presAssocID="{BC7A6E10-C1D4-4AC8-8DEE-5F059A30B717}" presName="ParentBackground" presStyleLbl="fgAcc1" presStyleIdx="0" presStyleCnt="2" custScaleX="131184" custScaleY="129528" custLinFactNeighborX="29119" custLinFactNeighborY="-1028"/>
      <dgm:spPr/>
      <dgm:t>
        <a:bodyPr/>
        <a:lstStyle/>
        <a:p>
          <a:endParaRPr lang="en-US"/>
        </a:p>
      </dgm:t>
    </dgm:pt>
    <dgm:pt modelId="{428DDB91-DD89-4993-8F7F-009D7B5C19CF}" type="pres">
      <dgm:prSet presAssocID="{BC7A6E10-C1D4-4AC8-8DEE-5F059A30B71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4205B-AFA8-4CF0-9D21-1A0F44DD678A}" type="pres">
      <dgm:prSet presAssocID="{A4419B4D-E2F2-45A1-ABEF-700C32C721AA}" presName="Accent1" presStyleCnt="0"/>
      <dgm:spPr/>
    </dgm:pt>
    <dgm:pt modelId="{4B021E46-3B38-4C9F-B61A-3CDDEFDEFF2F}" type="pres">
      <dgm:prSet presAssocID="{A4419B4D-E2F2-45A1-ABEF-700C32C721AA}" presName="Accent" presStyleLbl="node1" presStyleIdx="1" presStyleCnt="2" custScaleX="136130" custScaleY="124069" custLinFactNeighborX="-39497" custLinFactNeighborY="-1189"/>
      <dgm:spPr/>
    </dgm:pt>
    <dgm:pt modelId="{D69E59C9-8260-4323-A330-DEB372534C03}" type="pres">
      <dgm:prSet presAssocID="{A4419B4D-E2F2-45A1-ABEF-700C32C721AA}" presName="ParentBackground1" presStyleCnt="0"/>
      <dgm:spPr/>
    </dgm:pt>
    <dgm:pt modelId="{2278E3A9-B37B-42CE-B1B2-DCD60A3F724D}" type="pres">
      <dgm:prSet presAssocID="{A4419B4D-E2F2-45A1-ABEF-700C32C721AA}" presName="ParentBackground" presStyleLbl="fgAcc1" presStyleIdx="1" presStyleCnt="2" custScaleX="136259" custScaleY="136219" custLinFactNeighborX="-94890" custLinFactNeighborY="860"/>
      <dgm:spPr/>
      <dgm:t>
        <a:bodyPr/>
        <a:lstStyle/>
        <a:p>
          <a:endParaRPr lang="en-US"/>
        </a:p>
      </dgm:t>
    </dgm:pt>
    <dgm:pt modelId="{2547D146-DF35-451B-B52E-C6D0BFF4C5E9}" type="pres">
      <dgm:prSet presAssocID="{A4419B4D-E2F2-45A1-ABEF-700C32C721A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03F244-2A29-44A8-BDDE-1A1FA2E24BE0}" type="presOf" srcId="{BC7A6E10-C1D4-4AC8-8DEE-5F059A30B717}" destId="{428DDB91-DD89-4993-8F7F-009D7B5C19CF}" srcOrd="1" destOrd="0" presId="urn:microsoft.com/office/officeart/2011/layout/CircleProcess"/>
    <dgm:cxn modelId="{DD5E3860-D4E3-4473-AEAC-03DC7BDA9E52}" type="presOf" srcId="{A4419B4D-E2F2-45A1-ABEF-700C32C721AA}" destId="{2547D146-DF35-451B-B52E-C6D0BFF4C5E9}" srcOrd="1" destOrd="0" presId="urn:microsoft.com/office/officeart/2011/layout/CircleProcess"/>
    <dgm:cxn modelId="{B072A862-D069-4925-9ACF-CF876D8868BA}" type="presOf" srcId="{CAF22F59-5180-48D5-A44F-C3EEB4C8FF65}" destId="{663028C2-604C-4EBE-B9DC-D1E62E5C418F}" srcOrd="0" destOrd="0" presId="urn:microsoft.com/office/officeart/2011/layout/CircleProcess"/>
    <dgm:cxn modelId="{C1B056D6-EC72-4238-89CF-1EB780039227}" type="presOf" srcId="{A4419B4D-E2F2-45A1-ABEF-700C32C721AA}" destId="{2278E3A9-B37B-42CE-B1B2-DCD60A3F724D}" srcOrd="0" destOrd="0" presId="urn:microsoft.com/office/officeart/2011/layout/CircleProcess"/>
    <dgm:cxn modelId="{E79756ED-65E7-4923-B8E2-93A4AA31F35C}" type="presOf" srcId="{BC7A6E10-C1D4-4AC8-8DEE-5F059A30B717}" destId="{FDF36DB1-570E-4353-8524-A15416751DC7}" srcOrd="0" destOrd="0" presId="urn:microsoft.com/office/officeart/2011/layout/CircleProcess"/>
    <dgm:cxn modelId="{6626835F-8C31-487D-8788-45EDF3CE4561}" srcId="{CAF22F59-5180-48D5-A44F-C3EEB4C8FF65}" destId="{A4419B4D-E2F2-45A1-ABEF-700C32C721AA}" srcOrd="0" destOrd="0" parTransId="{F2AA7C9D-BB62-4CD5-8A15-0F3655979EB2}" sibTransId="{5A3E9C70-E62F-4F23-8A6A-C093D0C4D015}"/>
    <dgm:cxn modelId="{75D29FE8-DAB0-4C62-8C49-24389283ECCF}" srcId="{CAF22F59-5180-48D5-A44F-C3EEB4C8FF65}" destId="{BC7A6E10-C1D4-4AC8-8DEE-5F059A30B717}" srcOrd="1" destOrd="0" parTransId="{281E7B5F-732F-47F4-B8D9-1103D3044920}" sibTransId="{878D986F-F408-4E77-81F2-37EDBF7B6607}"/>
    <dgm:cxn modelId="{95CB5AE3-DBB0-44ED-A8BB-7B14ED49149A}" type="presParOf" srcId="{663028C2-604C-4EBE-B9DC-D1E62E5C418F}" destId="{33683D5F-44B6-4874-ABDB-AE1491504EEA}" srcOrd="0" destOrd="0" presId="urn:microsoft.com/office/officeart/2011/layout/CircleProcess"/>
    <dgm:cxn modelId="{4C9C09DD-99D0-4229-9A2E-7454221602DB}" type="presParOf" srcId="{33683D5F-44B6-4874-ABDB-AE1491504EEA}" destId="{84D65D8E-3AC2-4439-B6A8-968BBC56D371}" srcOrd="0" destOrd="0" presId="urn:microsoft.com/office/officeart/2011/layout/CircleProcess"/>
    <dgm:cxn modelId="{B6451F47-301F-40C3-9301-5BB3A2564263}" type="presParOf" srcId="{663028C2-604C-4EBE-B9DC-D1E62E5C418F}" destId="{F43CB939-9819-4072-BD41-F5FCF44E03D7}" srcOrd="1" destOrd="0" presId="urn:microsoft.com/office/officeart/2011/layout/CircleProcess"/>
    <dgm:cxn modelId="{7954175F-11DC-434E-A55C-3B822DEAE5FB}" type="presParOf" srcId="{F43CB939-9819-4072-BD41-F5FCF44E03D7}" destId="{FDF36DB1-570E-4353-8524-A15416751DC7}" srcOrd="0" destOrd="0" presId="urn:microsoft.com/office/officeart/2011/layout/CircleProcess"/>
    <dgm:cxn modelId="{7D5DB671-18E8-4A85-A50D-28EFD18D74F3}" type="presParOf" srcId="{663028C2-604C-4EBE-B9DC-D1E62E5C418F}" destId="{428DDB91-DD89-4993-8F7F-009D7B5C19CF}" srcOrd="2" destOrd="0" presId="urn:microsoft.com/office/officeart/2011/layout/CircleProcess"/>
    <dgm:cxn modelId="{398F39EF-3C75-4632-B252-1C8C7937181A}" type="presParOf" srcId="{663028C2-604C-4EBE-B9DC-D1E62E5C418F}" destId="{6274205B-AFA8-4CF0-9D21-1A0F44DD678A}" srcOrd="3" destOrd="0" presId="urn:microsoft.com/office/officeart/2011/layout/CircleProcess"/>
    <dgm:cxn modelId="{0C6B4186-0D5C-4B76-B02C-2C750CCE968D}" type="presParOf" srcId="{6274205B-AFA8-4CF0-9D21-1A0F44DD678A}" destId="{4B021E46-3B38-4C9F-B61A-3CDDEFDEFF2F}" srcOrd="0" destOrd="0" presId="urn:microsoft.com/office/officeart/2011/layout/CircleProcess"/>
    <dgm:cxn modelId="{62A8E4EA-6234-49ED-8D5D-63256495828E}" type="presParOf" srcId="{663028C2-604C-4EBE-B9DC-D1E62E5C418F}" destId="{D69E59C9-8260-4323-A330-DEB372534C03}" srcOrd="4" destOrd="0" presId="urn:microsoft.com/office/officeart/2011/layout/CircleProcess"/>
    <dgm:cxn modelId="{A44F8A2C-A2E0-4D4C-9A8F-E14066B993D3}" type="presParOf" srcId="{D69E59C9-8260-4323-A330-DEB372534C03}" destId="{2278E3A9-B37B-42CE-B1B2-DCD60A3F724D}" srcOrd="0" destOrd="0" presId="urn:microsoft.com/office/officeart/2011/layout/CircleProcess"/>
    <dgm:cxn modelId="{D60BCABB-626B-4C75-9B74-3FA7B6C3F8B2}" type="presParOf" srcId="{663028C2-604C-4EBE-B9DC-D1E62E5C418F}" destId="{2547D146-DF35-451B-B52E-C6D0BFF4C5E9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EA0D363-AB94-4C03-B0D9-689B367AFD37}" type="doc">
      <dgm:prSet loTypeId="urn:microsoft.com/office/officeart/2005/8/layout/hierarchy3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97776ABD-F65D-4A4A-9F07-173BF2BE82E1}">
      <dgm:prSet phldrT="[Text]"/>
      <dgm:spPr/>
      <dgm:t>
        <a:bodyPr/>
        <a:lstStyle/>
        <a:p>
          <a:r>
            <a:rPr lang="en-US" dirty="0" err="1" smtClean="0"/>
            <a:t>vasodialator</a:t>
          </a:r>
          <a:endParaRPr lang="en-US" dirty="0"/>
        </a:p>
      </dgm:t>
    </dgm:pt>
    <dgm:pt modelId="{7EA69BB4-A810-4346-82AF-415186C59C64}" type="parTrans" cxnId="{3B2255F3-24E4-4AFA-95CC-67F842A06DF0}">
      <dgm:prSet/>
      <dgm:spPr/>
      <dgm:t>
        <a:bodyPr/>
        <a:lstStyle/>
        <a:p>
          <a:endParaRPr lang="en-US"/>
        </a:p>
      </dgm:t>
    </dgm:pt>
    <dgm:pt modelId="{0D02ED07-F479-41FB-A3B0-009F8697E8FF}" type="sibTrans" cxnId="{3B2255F3-24E4-4AFA-95CC-67F842A06DF0}">
      <dgm:prSet/>
      <dgm:spPr/>
      <dgm:t>
        <a:bodyPr/>
        <a:lstStyle/>
        <a:p>
          <a:endParaRPr lang="en-US"/>
        </a:p>
      </dgm:t>
    </dgm:pt>
    <dgm:pt modelId="{F98269C6-4138-493A-9D54-C9218C0750AB}">
      <dgm:prSet phldrT="[Text]"/>
      <dgm:spPr/>
      <dgm:t>
        <a:bodyPr/>
        <a:lstStyle/>
        <a:p>
          <a:r>
            <a:rPr lang="en-US" dirty="0" smtClean="0"/>
            <a:t>NO</a:t>
          </a:r>
          <a:endParaRPr lang="en-US" dirty="0"/>
        </a:p>
      </dgm:t>
    </dgm:pt>
    <dgm:pt modelId="{B0864EDF-82E7-4A54-B470-8CB885E44C86}" type="parTrans" cxnId="{F9C68E1B-8BD5-43CE-9D6F-4DC2D696BE2F}">
      <dgm:prSet/>
      <dgm:spPr/>
      <dgm:t>
        <a:bodyPr/>
        <a:lstStyle/>
        <a:p>
          <a:endParaRPr lang="en-US"/>
        </a:p>
      </dgm:t>
    </dgm:pt>
    <dgm:pt modelId="{957022D2-1FA7-4D58-A621-682AC6E27E11}" type="sibTrans" cxnId="{F9C68E1B-8BD5-43CE-9D6F-4DC2D696BE2F}">
      <dgm:prSet/>
      <dgm:spPr/>
      <dgm:t>
        <a:bodyPr/>
        <a:lstStyle/>
        <a:p>
          <a:endParaRPr lang="en-US"/>
        </a:p>
      </dgm:t>
    </dgm:pt>
    <dgm:pt modelId="{73F5BEE8-0337-4414-A152-89D2BC20D74E}">
      <dgm:prSet phldrT="[Text]"/>
      <dgm:spPr/>
      <dgm:t>
        <a:bodyPr/>
        <a:lstStyle/>
        <a:p>
          <a:r>
            <a:rPr lang="en-US" dirty="0" smtClean="0"/>
            <a:t>PGI-2</a:t>
          </a:r>
          <a:endParaRPr lang="en-US" dirty="0"/>
        </a:p>
      </dgm:t>
    </dgm:pt>
    <dgm:pt modelId="{90EE555F-7923-4465-8F1E-09448E6C09E0}" type="parTrans" cxnId="{9AA5CF02-3E0C-4735-952A-48C71C198D80}">
      <dgm:prSet/>
      <dgm:spPr/>
      <dgm:t>
        <a:bodyPr/>
        <a:lstStyle/>
        <a:p>
          <a:endParaRPr lang="en-US"/>
        </a:p>
      </dgm:t>
    </dgm:pt>
    <dgm:pt modelId="{635D2019-8FB8-4584-9999-FD92639C3143}" type="sibTrans" cxnId="{9AA5CF02-3E0C-4735-952A-48C71C198D80}">
      <dgm:prSet/>
      <dgm:spPr/>
      <dgm:t>
        <a:bodyPr/>
        <a:lstStyle/>
        <a:p>
          <a:endParaRPr lang="en-US"/>
        </a:p>
      </dgm:t>
    </dgm:pt>
    <dgm:pt modelId="{1E87BE45-A596-4FAF-A371-A7E381D3B4E2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vasoconstrictor</a:t>
          </a:r>
          <a:endParaRPr lang="en-US" dirty="0"/>
        </a:p>
      </dgm:t>
    </dgm:pt>
    <dgm:pt modelId="{7E7DC99C-8FBB-4F8B-88AC-2295779B457C}" type="parTrans" cxnId="{559032FF-8409-43C7-B4D0-B2EB2FAA3853}">
      <dgm:prSet/>
      <dgm:spPr/>
      <dgm:t>
        <a:bodyPr/>
        <a:lstStyle/>
        <a:p>
          <a:endParaRPr lang="en-US"/>
        </a:p>
      </dgm:t>
    </dgm:pt>
    <dgm:pt modelId="{9BFEE082-1E60-4D1F-AB5B-9F8C82F6FF17}" type="sibTrans" cxnId="{559032FF-8409-43C7-B4D0-B2EB2FAA3853}">
      <dgm:prSet/>
      <dgm:spPr/>
      <dgm:t>
        <a:bodyPr/>
        <a:lstStyle/>
        <a:p>
          <a:endParaRPr lang="en-US"/>
        </a:p>
      </dgm:t>
    </dgm:pt>
    <dgm:pt modelId="{2B5D466E-8DB2-4DF2-95A9-DEF9C49D5D0D}">
      <dgm:prSet phldrT="[Text]"/>
      <dgm:spPr/>
      <dgm:t>
        <a:bodyPr/>
        <a:lstStyle/>
        <a:p>
          <a:r>
            <a:rPr lang="en-US" dirty="0" smtClean="0"/>
            <a:t>Angiotensin-II</a:t>
          </a:r>
          <a:endParaRPr lang="en-US" dirty="0"/>
        </a:p>
      </dgm:t>
    </dgm:pt>
    <dgm:pt modelId="{8A7383DE-AF64-4713-ABE0-EC4FF7105AD7}" type="parTrans" cxnId="{B93040A0-180F-46C3-9C9E-9A395DED63E7}">
      <dgm:prSet/>
      <dgm:spPr/>
      <dgm:t>
        <a:bodyPr/>
        <a:lstStyle/>
        <a:p>
          <a:endParaRPr lang="en-US"/>
        </a:p>
      </dgm:t>
    </dgm:pt>
    <dgm:pt modelId="{3943B29D-EDED-4226-ADC0-F2CA2D79B4EC}" type="sibTrans" cxnId="{B93040A0-180F-46C3-9C9E-9A395DED63E7}">
      <dgm:prSet/>
      <dgm:spPr/>
      <dgm:t>
        <a:bodyPr/>
        <a:lstStyle/>
        <a:p>
          <a:endParaRPr lang="en-US"/>
        </a:p>
      </dgm:t>
    </dgm:pt>
    <dgm:pt modelId="{8A2CD508-2B1D-4916-91E7-94B1ECCBB3AC}">
      <dgm:prSet phldrT="[Text]"/>
      <dgm:spPr/>
      <dgm:t>
        <a:bodyPr/>
        <a:lstStyle/>
        <a:p>
          <a:r>
            <a:rPr lang="en-US" dirty="0" err="1" smtClean="0"/>
            <a:t>Endothelin</a:t>
          </a:r>
          <a:r>
            <a:rPr lang="en-US" dirty="0" smtClean="0"/>
            <a:t>-I</a:t>
          </a:r>
          <a:endParaRPr lang="en-US" dirty="0"/>
        </a:p>
      </dgm:t>
    </dgm:pt>
    <dgm:pt modelId="{2A8F0EDC-EFDE-4E11-B60B-70E6522AE567}" type="parTrans" cxnId="{BC027010-65C7-49F8-AF6F-A6FE2D05D190}">
      <dgm:prSet/>
      <dgm:spPr/>
      <dgm:t>
        <a:bodyPr/>
        <a:lstStyle/>
        <a:p>
          <a:endParaRPr lang="en-US"/>
        </a:p>
      </dgm:t>
    </dgm:pt>
    <dgm:pt modelId="{4EE5B253-0EB8-4FD3-9835-32260CC3C2B1}" type="sibTrans" cxnId="{BC027010-65C7-49F8-AF6F-A6FE2D05D190}">
      <dgm:prSet/>
      <dgm:spPr/>
      <dgm:t>
        <a:bodyPr/>
        <a:lstStyle/>
        <a:p>
          <a:endParaRPr lang="en-US"/>
        </a:p>
      </dgm:t>
    </dgm:pt>
    <dgm:pt modelId="{D8514DAA-C3E9-4B38-8AD6-BD2979F69372}" type="pres">
      <dgm:prSet presAssocID="{BEA0D363-AB94-4C03-B0D9-689B367AFD37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03FA6E1-E463-4FF3-B584-AD0796EA5AE0}" type="pres">
      <dgm:prSet presAssocID="{97776ABD-F65D-4A4A-9F07-173BF2BE82E1}" presName="root" presStyleCnt="0"/>
      <dgm:spPr/>
    </dgm:pt>
    <dgm:pt modelId="{2A637C1B-A27F-4049-8B57-EF74FE75CB37}" type="pres">
      <dgm:prSet presAssocID="{97776ABD-F65D-4A4A-9F07-173BF2BE82E1}" presName="rootComposite" presStyleCnt="0"/>
      <dgm:spPr/>
    </dgm:pt>
    <dgm:pt modelId="{9E73307E-0C3A-42E0-A35C-9296590576AE}" type="pres">
      <dgm:prSet presAssocID="{97776ABD-F65D-4A4A-9F07-173BF2BE82E1}" presName="rootText" presStyleLbl="node1" presStyleIdx="0" presStyleCnt="2"/>
      <dgm:spPr/>
      <dgm:t>
        <a:bodyPr/>
        <a:lstStyle/>
        <a:p>
          <a:endParaRPr lang="en-US"/>
        </a:p>
      </dgm:t>
    </dgm:pt>
    <dgm:pt modelId="{03F30C43-D49F-4D89-A7C5-96CCAE1A7572}" type="pres">
      <dgm:prSet presAssocID="{97776ABD-F65D-4A4A-9F07-173BF2BE82E1}" presName="rootConnector" presStyleLbl="node1" presStyleIdx="0" presStyleCnt="2"/>
      <dgm:spPr/>
      <dgm:t>
        <a:bodyPr/>
        <a:lstStyle/>
        <a:p>
          <a:endParaRPr lang="en-US"/>
        </a:p>
      </dgm:t>
    </dgm:pt>
    <dgm:pt modelId="{6CA27002-E874-47D3-9E31-232E572FF1DA}" type="pres">
      <dgm:prSet presAssocID="{97776ABD-F65D-4A4A-9F07-173BF2BE82E1}" presName="childShape" presStyleCnt="0"/>
      <dgm:spPr/>
    </dgm:pt>
    <dgm:pt modelId="{98FC24A8-5A51-471C-B763-55F31F45EF8C}" type="pres">
      <dgm:prSet presAssocID="{B0864EDF-82E7-4A54-B470-8CB885E44C86}" presName="Name13" presStyleLbl="parChTrans1D2" presStyleIdx="0" presStyleCnt="4"/>
      <dgm:spPr/>
      <dgm:t>
        <a:bodyPr/>
        <a:lstStyle/>
        <a:p>
          <a:endParaRPr lang="en-US"/>
        </a:p>
      </dgm:t>
    </dgm:pt>
    <dgm:pt modelId="{D2F0DDDA-066F-4032-8567-EE4B0A439085}" type="pres">
      <dgm:prSet presAssocID="{F98269C6-4138-493A-9D54-C9218C0750AB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6BEA4B-30D3-4078-8483-E2587C38D7D1}" type="pres">
      <dgm:prSet presAssocID="{90EE555F-7923-4465-8F1E-09448E6C09E0}" presName="Name13" presStyleLbl="parChTrans1D2" presStyleIdx="1" presStyleCnt="4"/>
      <dgm:spPr/>
      <dgm:t>
        <a:bodyPr/>
        <a:lstStyle/>
        <a:p>
          <a:endParaRPr lang="en-US"/>
        </a:p>
      </dgm:t>
    </dgm:pt>
    <dgm:pt modelId="{1D67CE45-C509-49B5-B827-071CF2B7DF04}" type="pres">
      <dgm:prSet presAssocID="{73F5BEE8-0337-4414-A152-89D2BC20D74E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5C605D3-5AD3-40EA-B9FC-C96E541503A8}" type="pres">
      <dgm:prSet presAssocID="{1E87BE45-A596-4FAF-A371-A7E381D3B4E2}" presName="root" presStyleCnt="0"/>
      <dgm:spPr/>
    </dgm:pt>
    <dgm:pt modelId="{57006379-ED17-4FF4-BB1C-957B5296BF9A}" type="pres">
      <dgm:prSet presAssocID="{1E87BE45-A596-4FAF-A371-A7E381D3B4E2}" presName="rootComposite" presStyleCnt="0"/>
      <dgm:spPr/>
    </dgm:pt>
    <dgm:pt modelId="{651AF752-0CDA-4F55-A501-1E23F54459D8}" type="pres">
      <dgm:prSet presAssocID="{1E87BE45-A596-4FAF-A371-A7E381D3B4E2}" presName="rootText" presStyleLbl="node1" presStyleIdx="1" presStyleCnt="2"/>
      <dgm:spPr/>
      <dgm:t>
        <a:bodyPr/>
        <a:lstStyle/>
        <a:p>
          <a:endParaRPr lang="en-US"/>
        </a:p>
      </dgm:t>
    </dgm:pt>
    <dgm:pt modelId="{0D2E8959-B8BA-4AA1-835F-CD0F5B6D2CEC}" type="pres">
      <dgm:prSet presAssocID="{1E87BE45-A596-4FAF-A371-A7E381D3B4E2}" presName="rootConnector" presStyleLbl="node1" presStyleIdx="1" presStyleCnt="2"/>
      <dgm:spPr/>
      <dgm:t>
        <a:bodyPr/>
        <a:lstStyle/>
        <a:p>
          <a:endParaRPr lang="en-US"/>
        </a:p>
      </dgm:t>
    </dgm:pt>
    <dgm:pt modelId="{76AD0F8F-CDDA-4D46-A0B2-470108E66390}" type="pres">
      <dgm:prSet presAssocID="{1E87BE45-A596-4FAF-A371-A7E381D3B4E2}" presName="childShape" presStyleCnt="0"/>
      <dgm:spPr/>
    </dgm:pt>
    <dgm:pt modelId="{4E5550DD-1B6F-471D-B055-B154588B8452}" type="pres">
      <dgm:prSet presAssocID="{8A7383DE-AF64-4713-ABE0-EC4FF7105AD7}" presName="Name13" presStyleLbl="parChTrans1D2" presStyleIdx="2" presStyleCnt="4"/>
      <dgm:spPr/>
      <dgm:t>
        <a:bodyPr/>
        <a:lstStyle/>
        <a:p>
          <a:endParaRPr lang="en-US"/>
        </a:p>
      </dgm:t>
    </dgm:pt>
    <dgm:pt modelId="{9F41899B-F47B-41AE-BBAB-FE36B137492E}" type="pres">
      <dgm:prSet presAssocID="{2B5D466E-8DB2-4DF2-95A9-DEF9C49D5D0D}" presName="childText" presStyleLbl="bgAcc1" presStyleIdx="2" presStyleCnt="4" custScaleX="1203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66C19F-C6B0-4061-A753-C2C698F82B20}" type="pres">
      <dgm:prSet presAssocID="{2A8F0EDC-EFDE-4E11-B60B-70E6522AE567}" presName="Name13" presStyleLbl="parChTrans1D2" presStyleIdx="3" presStyleCnt="4"/>
      <dgm:spPr/>
      <dgm:t>
        <a:bodyPr/>
        <a:lstStyle/>
        <a:p>
          <a:endParaRPr lang="en-US"/>
        </a:p>
      </dgm:t>
    </dgm:pt>
    <dgm:pt modelId="{B2460F5F-542C-4A2B-A730-F64EEBE2DDDD}" type="pres">
      <dgm:prSet presAssocID="{8A2CD508-2B1D-4916-91E7-94B1ECCBB3AC}" presName="childText" presStyleLbl="bgAcc1" presStyleIdx="3" presStyleCnt="4" custScaleX="127365" custLinFactNeighborX="2075" custLinFactNeighborY="7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A5CF02-3E0C-4735-952A-48C71C198D80}" srcId="{97776ABD-F65D-4A4A-9F07-173BF2BE82E1}" destId="{73F5BEE8-0337-4414-A152-89D2BC20D74E}" srcOrd="1" destOrd="0" parTransId="{90EE555F-7923-4465-8F1E-09448E6C09E0}" sibTransId="{635D2019-8FB8-4584-9999-FD92639C3143}"/>
    <dgm:cxn modelId="{F9C68E1B-8BD5-43CE-9D6F-4DC2D696BE2F}" srcId="{97776ABD-F65D-4A4A-9F07-173BF2BE82E1}" destId="{F98269C6-4138-493A-9D54-C9218C0750AB}" srcOrd="0" destOrd="0" parTransId="{B0864EDF-82E7-4A54-B470-8CB885E44C86}" sibTransId="{957022D2-1FA7-4D58-A621-682AC6E27E11}"/>
    <dgm:cxn modelId="{E7FAB996-C3F6-4038-9698-049AD129A52C}" type="presOf" srcId="{97776ABD-F65D-4A4A-9F07-173BF2BE82E1}" destId="{03F30C43-D49F-4D89-A7C5-96CCAE1A7572}" srcOrd="1" destOrd="0" presId="urn:microsoft.com/office/officeart/2005/8/layout/hierarchy3"/>
    <dgm:cxn modelId="{559032FF-8409-43C7-B4D0-B2EB2FAA3853}" srcId="{BEA0D363-AB94-4C03-B0D9-689B367AFD37}" destId="{1E87BE45-A596-4FAF-A371-A7E381D3B4E2}" srcOrd="1" destOrd="0" parTransId="{7E7DC99C-8FBB-4F8B-88AC-2295779B457C}" sibTransId="{9BFEE082-1E60-4D1F-AB5B-9F8C82F6FF17}"/>
    <dgm:cxn modelId="{3E0F8F81-CCCC-428E-96A1-40E6AEB12900}" type="presOf" srcId="{BEA0D363-AB94-4C03-B0D9-689B367AFD37}" destId="{D8514DAA-C3E9-4B38-8AD6-BD2979F69372}" srcOrd="0" destOrd="0" presId="urn:microsoft.com/office/officeart/2005/8/layout/hierarchy3"/>
    <dgm:cxn modelId="{1D041D48-37D1-4F3D-8A98-F6F64764E9B9}" type="presOf" srcId="{73F5BEE8-0337-4414-A152-89D2BC20D74E}" destId="{1D67CE45-C509-49B5-B827-071CF2B7DF04}" srcOrd="0" destOrd="0" presId="urn:microsoft.com/office/officeart/2005/8/layout/hierarchy3"/>
    <dgm:cxn modelId="{15FFA054-71C3-492C-B2D2-B172452B6468}" type="presOf" srcId="{F98269C6-4138-493A-9D54-C9218C0750AB}" destId="{D2F0DDDA-066F-4032-8567-EE4B0A439085}" srcOrd="0" destOrd="0" presId="urn:microsoft.com/office/officeart/2005/8/layout/hierarchy3"/>
    <dgm:cxn modelId="{ED8A5AA4-96A3-43CE-9265-ACA9D915D259}" type="presOf" srcId="{B0864EDF-82E7-4A54-B470-8CB885E44C86}" destId="{98FC24A8-5A51-471C-B763-55F31F45EF8C}" srcOrd="0" destOrd="0" presId="urn:microsoft.com/office/officeart/2005/8/layout/hierarchy3"/>
    <dgm:cxn modelId="{BC027010-65C7-49F8-AF6F-A6FE2D05D190}" srcId="{1E87BE45-A596-4FAF-A371-A7E381D3B4E2}" destId="{8A2CD508-2B1D-4916-91E7-94B1ECCBB3AC}" srcOrd="1" destOrd="0" parTransId="{2A8F0EDC-EFDE-4E11-B60B-70E6522AE567}" sibTransId="{4EE5B253-0EB8-4FD3-9835-32260CC3C2B1}"/>
    <dgm:cxn modelId="{8F2AB56C-4239-4A21-A46B-7D9AA40704B4}" type="presOf" srcId="{90EE555F-7923-4465-8F1E-09448E6C09E0}" destId="{936BEA4B-30D3-4078-8483-E2587C38D7D1}" srcOrd="0" destOrd="0" presId="urn:microsoft.com/office/officeart/2005/8/layout/hierarchy3"/>
    <dgm:cxn modelId="{33672506-9E6A-4FFA-A3CF-E329622E69A7}" type="presOf" srcId="{8A2CD508-2B1D-4916-91E7-94B1ECCBB3AC}" destId="{B2460F5F-542C-4A2B-A730-F64EEBE2DDDD}" srcOrd="0" destOrd="0" presId="urn:microsoft.com/office/officeart/2005/8/layout/hierarchy3"/>
    <dgm:cxn modelId="{6BDEB3DB-9FC0-4275-9CA6-1DBE133EA5DB}" type="presOf" srcId="{1E87BE45-A596-4FAF-A371-A7E381D3B4E2}" destId="{0D2E8959-B8BA-4AA1-835F-CD0F5B6D2CEC}" srcOrd="1" destOrd="0" presId="urn:microsoft.com/office/officeart/2005/8/layout/hierarchy3"/>
    <dgm:cxn modelId="{4721CADD-E368-4EDC-A241-9E3D5908CECF}" type="presOf" srcId="{2A8F0EDC-EFDE-4E11-B60B-70E6522AE567}" destId="{C866C19F-C6B0-4061-A753-C2C698F82B20}" srcOrd="0" destOrd="0" presId="urn:microsoft.com/office/officeart/2005/8/layout/hierarchy3"/>
    <dgm:cxn modelId="{5B50C3DE-156C-4660-9A30-2B89A7AF64F0}" type="presOf" srcId="{8A7383DE-AF64-4713-ABE0-EC4FF7105AD7}" destId="{4E5550DD-1B6F-471D-B055-B154588B8452}" srcOrd="0" destOrd="0" presId="urn:microsoft.com/office/officeart/2005/8/layout/hierarchy3"/>
    <dgm:cxn modelId="{7E82EFB1-2FC9-4346-8FF2-3BCC341BB085}" type="presOf" srcId="{2B5D466E-8DB2-4DF2-95A9-DEF9C49D5D0D}" destId="{9F41899B-F47B-41AE-BBAB-FE36B137492E}" srcOrd="0" destOrd="0" presId="urn:microsoft.com/office/officeart/2005/8/layout/hierarchy3"/>
    <dgm:cxn modelId="{77F26BE7-A1A3-40B2-AB9B-76FFD58823E0}" type="presOf" srcId="{1E87BE45-A596-4FAF-A371-A7E381D3B4E2}" destId="{651AF752-0CDA-4F55-A501-1E23F54459D8}" srcOrd="0" destOrd="0" presId="urn:microsoft.com/office/officeart/2005/8/layout/hierarchy3"/>
    <dgm:cxn modelId="{B93040A0-180F-46C3-9C9E-9A395DED63E7}" srcId="{1E87BE45-A596-4FAF-A371-A7E381D3B4E2}" destId="{2B5D466E-8DB2-4DF2-95A9-DEF9C49D5D0D}" srcOrd="0" destOrd="0" parTransId="{8A7383DE-AF64-4713-ABE0-EC4FF7105AD7}" sibTransId="{3943B29D-EDED-4226-ADC0-F2CA2D79B4EC}"/>
    <dgm:cxn modelId="{3B2255F3-24E4-4AFA-95CC-67F842A06DF0}" srcId="{BEA0D363-AB94-4C03-B0D9-689B367AFD37}" destId="{97776ABD-F65D-4A4A-9F07-173BF2BE82E1}" srcOrd="0" destOrd="0" parTransId="{7EA69BB4-A810-4346-82AF-415186C59C64}" sibTransId="{0D02ED07-F479-41FB-A3B0-009F8697E8FF}"/>
    <dgm:cxn modelId="{CB3D5555-26B9-4268-9167-2D111D0C3078}" type="presOf" srcId="{97776ABD-F65D-4A4A-9F07-173BF2BE82E1}" destId="{9E73307E-0C3A-42E0-A35C-9296590576AE}" srcOrd="0" destOrd="0" presId="urn:microsoft.com/office/officeart/2005/8/layout/hierarchy3"/>
    <dgm:cxn modelId="{80534632-F0C7-4AF9-B94B-4188D22179F3}" type="presParOf" srcId="{D8514DAA-C3E9-4B38-8AD6-BD2979F69372}" destId="{103FA6E1-E463-4FF3-B584-AD0796EA5AE0}" srcOrd="0" destOrd="0" presId="urn:microsoft.com/office/officeart/2005/8/layout/hierarchy3"/>
    <dgm:cxn modelId="{872284D6-B3EB-457B-BAF8-0F40395F0998}" type="presParOf" srcId="{103FA6E1-E463-4FF3-B584-AD0796EA5AE0}" destId="{2A637C1B-A27F-4049-8B57-EF74FE75CB37}" srcOrd="0" destOrd="0" presId="urn:microsoft.com/office/officeart/2005/8/layout/hierarchy3"/>
    <dgm:cxn modelId="{FCA50056-A700-4B58-BD2F-307393EE1527}" type="presParOf" srcId="{2A637C1B-A27F-4049-8B57-EF74FE75CB37}" destId="{9E73307E-0C3A-42E0-A35C-9296590576AE}" srcOrd="0" destOrd="0" presId="urn:microsoft.com/office/officeart/2005/8/layout/hierarchy3"/>
    <dgm:cxn modelId="{A34BF86F-C90F-4CE0-A090-D6EEA31A7204}" type="presParOf" srcId="{2A637C1B-A27F-4049-8B57-EF74FE75CB37}" destId="{03F30C43-D49F-4D89-A7C5-96CCAE1A7572}" srcOrd="1" destOrd="0" presId="urn:microsoft.com/office/officeart/2005/8/layout/hierarchy3"/>
    <dgm:cxn modelId="{E179C133-54BF-4E49-B937-3D5E9C74BC9A}" type="presParOf" srcId="{103FA6E1-E463-4FF3-B584-AD0796EA5AE0}" destId="{6CA27002-E874-47D3-9E31-232E572FF1DA}" srcOrd="1" destOrd="0" presId="urn:microsoft.com/office/officeart/2005/8/layout/hierarchy3"/>
    <dgm:cxn modelId="{89A0BB40-6F5F-4250-8CA5-A5B09F9378D0}" type="presParOf" srcId="{6CA27002-E874-47D3-9E31-232E572FF1DA}" destId="{98FC24A8-5A51-471C-B763-55F31F45EF8C}" srcOrd="0" destOrd="0" presId="urn:microsoft.com/office/officeart/2005/8/layout/hierarchy3"/>
    <dgm:cxn modelId="{7B941D35-1FEC-42C0-BF79-26384F99DDA6}" type="presParOf" srcId="{6CA27002-E874-47D3-9E31-232E572FF1DA}" destId="{D2F0DDDA-066F-4032-8567-EE4B0A439085}" srcOrd="1" destOrd="0" presId="urn:microsoft.com/office/officeart/2005/8/layout/hierarchy3"/>
    <dgm:cxn modelId="{5BB8FAAF-DAAA-4F30-8EFC-AD93A0DFADC4}" type="presParOf" srcId="{6CA27002-E874-47D3-9E31-232E572FF1DA}" destId="{936BEA4B-30D3-4078-8483-E2587C38D7D1}" srcOrd="2" destOrd="0" presId="urn:microsoft.com/office/officeart/2005/8/layout/hierarchy3"/>
    <dgm:cxn modelId="{88C0C228-44E6-4662-AEC9-FEBEEA7CE0EC}" type="presParOf" srcId="{6CA27002-E874-47D3-9E31-232E572FF1DA}" destId="{1D67CE45-C509-49B5-B827-071CF2B7DF04}" srcOrd="3" destOrd="0" presId="urn:microsoft.com/office/officeart/2005/8/layout/hierarchy3"/>
    <dgm:cxn modelId="{2C3FEB11-CF20-4ED6-8067-66A2F546D76B}" type="presParOf" srcId="{D8514DAA-C3E9-4B38-8AD6-BD2979F69372}" destId="{E5C605D3-5AD3-40EA-B9FC-C96E541503A8}" srcOrd="1" destOrd="0" presId="urn:microsoft.com/office/officeart/2005/8/layout/hierarchy3"/>
    <dgm:cxn modelId="{FFF1AB91-D4CC-4AD3-B651-03426DD1CAD0}" type="presParOf" srcId="{E5C605D3-5AD3-40EA-B9FC-C96E541503A8}" destId="{57006379-ED17-4FF4-BB1C-957B5296BF9A}" srcOrd="0" destOrd="0" presId="urn:microsoft.com/office/officeart/2005/8/layout/hierarchy3"/>
    <dgm:cxn modelId="{C028A03C-DCDF-4DB5-9635-4FE3DDC6C7EC}" type="presParOf" srcId="{57006379-ED17-4FF4-BB1C-957B5296BF9A}" destId="{651AF752-0CDA-4F55-A501-1E23F54459D8}" srcOrd="0" destOrd="0" presId="urn:microsoft.com/office/officeart/2005/8/layout/hierarchy3"/>
    <dgm:cxn modelId="{6BD4D0B2-9E38-490D-8603-DC6616D32527}" type="presParOf" srcId="{57006379-ED17-4FF4-BB1C-957B5296BF9A}" destId="{0D2E8959-B8BA-4AA1-835F-CD0F5B6D2CEC}" srcOrd="1" destOrd="0" presId="urn:microsoft.com/office/officeart/2005/8/layout/hierarchy3"/>
    <dgm:cxn modelId="{12A7FD40-7A47-40E0-A782-FFE9F362E07A}" type="presParOf" srcId="{E5C605D3-5AD3-40EA-B9FC-C96E541503A8}" destId="{76AD0F8F-CDDA-4D46-A0B2-470108E66390}" srcOrd="1" destOrd="0" presId="urn:microsoft.com/office/officeart/2005/8/layout/hierarchy3"/>
    <dgm:cxn modelId="{0452F39C-E0AB-4319-A9C6-DAF609398B3B}" type="presParOf" srcId="{76AD0F8F-CDDA-4D46-A0B2-470108E66390}" destId="{4E5550DD-1B6F-471D-B055-B154588B8452}" srcOrd="0" destOrd="0" presId="urn:microsoft.com/office/officeart/2005/8/layout/hierarchy3"/>
    <dgm:cxn modelId="{47749317-4905-4532-BC87-F3C17C8C2CD1}" type="presParOf" srcId="{76AD0F8F-CDDA-4D46-A0B2-470108E66390}" destId="{9F41899B-F47B-41AE-BBAB-FE36B137492E}" srcOrd="1" destOrd="0" presId="urn:microsoft.com/office/officeart/2005/8/layout/hierarchy3"/>
    <dgm:cxn modelId="{EF168495-1D58-438F-86BE-5E28F5D231A4}" type="presParOf" srcId="{76AD0F8F-CDDA-4D46-A0B2-470108E66390}" destId="{C866C19F-C6B0-4061-A753-C2C698F82B20}" srcOrd="2" destOrd="0" presId="urn:microsoft.com/office/officeart/2005/8/layout/hierarchy3"/>
    <dgm:cxn modelId="{AA942262-B92A-4904-8977-32223041ABD0}" type="presParOf" srcId="{76AD0F8F-CDDA-4D46-A0B2-470108E66390}" destId="{B2460F5F-542C-4A2B-A730-F64EEBE2DDDD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53D92820-EF78-4CBA-8ED0-BFB10B0E119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41965DF-065B-47D0-A40F-7F27B090B4CC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err="1" smtClean="0"/>
            <a:t>Angiogenic</a:t>
          </a:r>
          <a:r>
            <a:rPr lang="en-US" dirty="0" smtClean="0"/>
            <a:t> factor</a:t>
          </a:r>
          <a:endParaRPr lang="en-US" dirty="0"/>
        </a:p>
      </dgm:t>
    </dgm:pt>
    <dgm:pt modelId="{46B56907-49FD-4BF3-9705-4467D15EC017}" type="parTrans" cxnId="{DBD99A71-90FD-41DA-A18C-DD8E52892972}">
      <dgm:prSet/>
      <dgm:spPr/>
      <dgm:t>
        <a:bodyPr/>
        <a:lstStyle/>
        <a:p>
          <a:endParaRPr lang="en-US"/>
        </a:p>
      </dgm:t>
    </dgm:pt>
    <dgm:pt modelId="{40461156-EAFA-4DD9-A581-FDFD5991A4E9}" type="sibTrans" cxnId="{DBD99A71-90FD-41DA-A18C-DD8E52892972}">
      <dgm:prSet/>
      <dgm:spPr/>
      <dgm:t>
        <a:bodyPr/>
        <a:lstStyle/>
        <a:p>
          <a:endParaRPr lang="en-US"/>
        </a:p>
      </dgm:t>
    </dgm:pt>
    <dgm:pt modelId="{A4F2C546-E2E6-4414-B7EA-E4DBF7751DE1}">
      <dgm:prSet phldrT="[Text]" custT="1"/>
      <dgm:spPr/>
      <dgm:t>
        <a:bodyPr/>
        <a:lstStyle/>
        <a:p>
          <a:pPr marL="285750" indent="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n-US" sz="2800" dirty="0" smtClean="0"/>
            <a:t>VEGF</a:t>
          </a:r>
          <a:endParaRPr lang="en-US" sz="2800" dirty="0"/>
        </a:p>
      </dgm:t>
    </dgm:pt>
    <dgm:pt modelId="{70A8207B-28BB-4ADD-A396-C3EB52972534}" type="parTrans" cxnId="{6B56C2F5-F5F0-43FC-B2FB-EF193E32E340}">
      <dgm:prSet/>
      <dgm:spPr/>
      <dgm:t>
        <a:bodyPr/>
        <a:lstStyle/>
        <a:p>
          <a:endParaRPr lang="en-US"/>
        </a:p>
      </dgm:t>
    </dgm:pt>
    <dgm:pt modelId="{77E9C191-82EC-433A-A49E-EB0D3ABE4CB9}" type="sibTrans" cxnId="{6B56C2F5-F5F0-43FC-B2FB-EF193E32E340}">
      <dgm:prSet/>
      <dgm:spPr/>
      <dgm:t>
        <a:bodyPr/>
        <a:lstStyle/>
        <a:p>
          <a:endParaRPr lang="en-US"/>
        </a:p>
      </dgm:t>
    </dgm:pt>
    <dgm:pt modelId="{411E8980-5536-429A-B65B-5194E30CF611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err="1" smtClean="0"/>
            <a:t>Antiangiogenic</a:t>
          </a:r>
          <a:r>
            <a:rPr lang="en-US" dirty="0" smtClean="0"/>
            <a:t> factor</a:t>
          </a:r>
          <a:endParaRPr lang="en-US" dirty="0"/>
        </a:p>
      </dgm:t>
    </dgm:pt>
    <dgm:pt modelId="{25B2E9F4-25F2-45A9-A592-DF8F3EF13436}" type="parTrans" cxnId="{79A7820A-96AE-426D-989E-5FED90775CAB}">
      <dgm:prSet/>
      <dgm:spPr/>
      <dgm:t>
        <a:bodyPr/>
        <a:lstStyle/>
        <a:p>
          <a:endParaRPr lang="en-US"/>
        </a:p>
      </dgm:t>
    </dgm:pt>
    <dgm:pt modelId="{972CEE40-FDC0-4651-AB50-331E81969A33}" type="sibTrans" cxnId="{79A7820A-96AE-426D-989E-5FED90775CAB}">
      <dgm:prSet/>
      <dgm:spPr/>
      <dgm:t>
        <a:bodyPr/>
        <a:lstStyle/>
        <a:p>
          <a:endParaRPr lang="en-US"/>
        </a:p>
      </dgm:t>
    </dgm:pt>
    <dgm:pt modelId="{BDECC937-E8D5-4DB8-B5CD-0669976B8E40}">
      <dgm:prSet phldrT="[Text]"/>
      <dgm:spPr/>
      <dgm:t>
        <a:bodyPr/>
        <a:lstStyle/>
        <a:p>
          <a:r>
            <a:rPr lang="en-US" dirty="0" smtClean="0"/>
            <a:t>sFlt-1</a:t>
          </a:r>
          <a:endParaRPr lang="en-US" dirty="0"/>
        </a:p>
      </dgm:t>
    </dgm:pt>
    <dgm:pt modelId="{B2F11566-80F3-4831-94DA-CA2A94BA5FFB}" type="parTrans" cxnId="{7DE4D7B4-B67A-4A2B-A844-731A7C2CD08B}">
      <dgm:prSet/>
      <dgm:spPr/>
      <dgm:t>
        <a:bodyPr/>
        <a:lstStyle/>
        <a:p>
          <a:endParaRPr lang="en-US"/>
        </a:p>
      </dgm:t>
    </dgm:pt>
    <dgm:pt modelId="{7EF00037-7006-441A-A1F1-05A103688DCF}" type="sibTrans" cxnId="{7DE4D7B4-B67A-4A2B-A844-731A7C2CD08B}">
      <dgm:prSet/>
      <dgm:spPr/>
      <dgm:t>
        <a:bodyPr/>
        <a:lstStyle/>
        <a:p>
          <a:endParaRPr lang="en-US"/>
        </a:p>
      </dgm:t>
    </dgm:pt>
    <dgm:pt modelId="{53B3C406-981F-4A7D-AB15-A7C06AB01DEA}">
      <dgm:prSet phldrT="[Text]"/>
      <dgm:spPr/>
      <dgm:t>
        <a:bodyPr/>
        <a:lstStyle/>
        <a:p>
          <a:r>
            <a:rPr lang="en-US" dirty="0" err="1" smtClean="0"/>
            <a:t>sEng</a:t>
          </a:r>
          <a:endParaRPr lang="en-US" dirty="0"/>
        </a:p>
      </dgm:t>
    </dgm:pt>
    <dgm:pt modelId="{17A3CC16-D118-4C89-AB08-9CB11D7847D8}" type="parTrans" cxnId="{D630FF3A-0209-44FE-84E0-2F7A6578E3A2}">
      <dgm:prSet/>
      <dgm:spPr/>
      <dgm:t>
        <a:bodyPr/>
        <a:lstStyle/>
        <a:p>
          <a:endParaRPr lang="en-US"/>
        </a:p>
      </dgm:t>
    </dgm:pt>
    <dgm:pt modelId="{0270D376-F2D1-44A6-A897-D6E264FB147C}" type="sibTrans" cxnId="{D630FF3A-0209-44FE-84E0-2F7A6578E3A2}">
      <dgm:prSet/>
      <dgm:spPr/>
      <dgm:t>
        <a:bodyPr/>
        <a:lstStyle/>
        <a:p>
          <a:endParaRPr lang="en-US"/>
        </a:p>
      </dgm:t>
    </dgm:pt>
    <dgm:pt modelId="{9CD071F1-5696-4BED-8A4D-75DB2E9F9454}">
      <dgm:prSet phldrT="[Text]"/>
      <dgm:spPr/>
      <dgm:t>
        <a:bodyPr/>
        <a:lstStyle/>
        <a:p>
          <a:endParaRPr lang="en-US" dirty="0"/>
        </a:p>
      </dgm:t>
    </dgm:pt>
    <dgm:pt modelId="{87AE11E7-108A-4EE2-B6AE-C6F435CC68E2}" type="parTrans" cxnId="{95E67ADE-ADDC-411B-861C-0CA1C25B9E68}">
      <dgm:prSet/>
      <dgm:spPr/>
      <dgm:t>
        <a:bodyPr/>
        <a:lstStyle/>
        <a:p>
          <a:endParaRPr lang="en-US"/>
        </a:p>
      </dgm:t>
    </dgm:pt>
    <dgm:pt modelId="{BC543ECC-CE8F-4F24-A4C7-7DE0236F934C}" type="sibTrans" cxnId="{95E67ADE-ADDC-411B-861C-0CA1C25B9E68}">
      <dgm:prSet/>
      <dgm:spPr/>
      <dgm:t>
        <a:bodyPr/>
        <a:lstStyle/>
        <a:p>
          <a:endParaRPr lang="en-US"/>
        </a:p>
      </dgm:t>
    </dgm:pt>
    <dgm:pt modelId="{7D6ABCEE-603A-400E-B8DD-556388536BA2}">
      <dgm:prSet phldrT="[Text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dirty="0" smtClean="0"/>
            <a:t>TFG-beta</a:t>
          </a:r>
          <a:endParaRPr lang="en-US" sz="2800" dirty="0"/>
        </a:p>
      </dgm:t>
    </dgm:pt>
    <dgm:pt modelId="{1BA4385B-A803-4B77-88C9-64471F13E0D6}" type="parTrans" cxnId="{BDAAEDAF-626E-48F0-ABEF-70143A02B3C6}">
      <dgm:prSet/>
      <dgm:spPr/>
      <dgm:t>
        <a:bodyPr/>
        <a:lstStyle/>
        <a:p>
          <a:endParaRPr lang="en-US"/>
        </a:p>
      </dgm:t>
    </dgm:pt>
    <dgm:pt modelId="{AE42CEE8-34DD-495A-94AE-7DFAA6364C6C}" type="sibTrans" cxnId="{BDAAEDAF-626E-48F0-ABEF-70143A02B3C6}">
      <dgm:prSet/>
      <dgm:spPr/>
      <dgm:t>
        <a:bodyPr/>
        <a:lstStyle/>
        <a:p>
          <a:endParaRPr lang="en-US"/>
        </a:p>
      </dgm:t>
    </dgm:pt>
    <dgm:pt modelId="{AEE1F873-53EF-4B3C-B784-468F9162A127}">
      <dgm:prSet phldrT="[Text]" custT="1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800" dirty="0" err="1" smtClean="0"/>
            <a:t>PlGF</a:t>
          </a:r>
          <a:r>
            <a:rPr lang="en-US" sz="2800" dirty="0" smtClean="0"/>
            <a:t> </a:t>
          </a:r>
        </a:p>
        <a:p>
          <a:pPr marL="285750" indent="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sz="3000" dirty="0"/>
        </a:p>
      </dgm:t>
    </dgm:pt>
    <dgm:pt modelId="{332A161C-2460-4FEB-9B62-09E18BE0A439}" type="parTrans" cxnId="{71B82D41-5942-4EB1-B174-2CE60EE8639C}">
      <dgm:prSet/>
      <dgm:spPr/>
      <dgm:t>
        <a:bodyPr/>
        <a:lstStyle/>
        <a:p>
          <a:endParaRPr lang="en-US"/>
        </a:p>
      </dgm:t>
    </dgm:pt>
    <dgm:pt modelId="{78D67005-4E84-46A5-8542-B583140630DB}" type="sibTrans" cxnId="{71B82D41-5942-4EB1-B174-2CE60EE8639C}">
      <dgm:prSet/>
      <dgm:spPr/>
      <dgm:t>
        <a:bodyPr/>
        <a:lstStyle/>
        <a:p>
          <a:endParaRPr lang="en-US"/>
        </a:p>
      </dgm:t>
    </dgm:pt>
    <dgm:pt modelId="{3E3DB056-BA92-4BC1-9D5E-F1A9A5178826}" type="pres">
      <dgm:prSet presAssocID="{53D92820-EF78-4CBA-8ED0-BFB10B0E11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D9749B-31F7-484E-B371-831F703C7B25}" type="pres">
      <dgm:prSet presAssocID="{341965DF-065B-47D0-A40F-7F27B090B4CC}" presName="composite" presStyleCnt="0"/>
      <dgm:spPr/>
    </dgm:pt>
    <dgm:pt modelId="{671FD439-CC65-48BE-9DE4-24872D8124E6}" type="pres">
      <dgm:prSet presAssocID="{341965DF-065B-47D0-A40F-7F27B090B4CC}" presName="parTx" presStyleLbl="alignNode1" presStyleIdx="0" presStyleCnt="2" custLinFactNeighborX="-1182" custLinFactNeighborY="-792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D1CB13-5598-4C2E-953C-FE7AEB61E049}" type="pres">
      <dgm:prSet presAssocID="{341965DF-065B-47D0-A40F-7F27B090B4CC}" presName="desTx" presStyleLbl="alignAccFollowNode1" presStyleIdx="0" presStyleCnt="2" custScaleX="99817" custScaleY="137753" custLinFactNeighborX="-93" custLinFactNeighborY="678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D309F3-275C-4799-814F-9FBB66ABA98D}" type="pres">
      <dgm:prSet presAssocID="{40461156-EAFA-4DD9-A581-FDFD5991A4E9}" presName="space" presStyleCnt="0"/>
      <dgm:spPr/>
    </dgm:pt>
    <dgm:pt modelId="{48527131-D946-40A6-9395-80107758E545}" type="pres">
      <dgm:prSet presAssocID="{411E8980-5536-429A-B65B-5194E30CF611}" presName="composite" presStyleCnt="0"/>
      <dgm:spPr/>
    </dgm:pt>
    <dgm:pt modelId="{E5A6ED47-6AC7-4999-A215-3836D74FF3B1}" type="pres">
      <dgm:prSet presAssocID="{411E8980-5536-429A-B65B-5194E30CF611}" presName="parTx" presStyleLbl="alignNode1" presStyleIdx="1" presStyleCnt="2" custLinFactNeighborX="-4704" custLinFactNeighborY="-587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FB046-3193-4A00-A4C3-9B74F8464960}" type="pres">
      <dgm:prSet presAssocID="{411E8980-5536-429A-B65B-5194E30CF611}" presName="desTx" presStyleLbl="alignAccFollowNode1" presStyleIdx="1" presStyleCnt="2" custScaleY="130714" custLinFactNeighborX="-4704" custLinFactNeighborY="225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30FF3A-0209-44FE-84E0-2F7A6578E3A2}" srcId="{411E8980-5536-429A-B65B-5194E30CF611}" destId="{53B3C406-981F-4A7D-AB15-A7C06AB01DEA}" srcOrd="1" destOrd="0" parTransId="{17A3CC16-D118-4C89-AB08-9CB11D7847D8}" sibTransId="{0270D376-F2D1-44A6-A897-D6E264FB147C}"/>
    <dgm:cxn modelId="{7DE4D7B4-B67A-4A2B-A844-731A7C2CD08B}" srcId="{411E8980-5536-429A-B65B-5194E30CF611}" destId="{BDECC937-E8D5-4DB8-B5CD-0669976B8E40}" srcOrd="0" destOrd="0" parTransId="{B2F11566-80F3-4831-94DA-CA2A94BA5FFB}" sibTransId="{7EF00037-7006-441A-A1F1-05A103688DCF}"/>
    <dgm:cxn modelId="{95E67ADE-ADDC-411B-861C-0CA1C25B9E68}" srcId="{411E8980-5536-429A-B65B-5194E30CF611}" destId="{9CD071F1-5696-4BED-8A4D-75DB2E9F9454}" srcOrd="2" destOrd="0" parTransId="{87AE11E7-108A-4EE2-B6AE-C6F435CC68E2}" sibTransId="{BC543ECC-CE8F-4F24-A4C7-7DE0236F934C}"/>
    <dgm:cxn modelId="{38367787-2B66-49A4-9FFD-5AFFA0A3D4BD}" type="presOf" srcId="{53B3C406-981F-4A7D-AB15-A7C06AB01DEA}" destId="{175FB046-3193-4A00-A4C3-9B74F8464960}" srcOrd="0" destOrd="1" presId="urn:microsoft.com/office/officeart/2005/8/layout/hList1"/>
    <dgm:cxn modelId="{79A7820A-96AE-426D-989E-5FED90775CAB}" srcId="{53D92820-EF78-4CBA-8ED0-BFB10B0E119C}" destId="{411E8980-5536-429A-B65B-5194E30CF611}" srcOrd="1" destOrd="0" parTransId="{25B2E9F4-25F2-45A9-A592-DF8F3EF13436}" sibTransId="{972CEE40-FDC0-4651-AB50-331E81969A33}"/>
    <dgm:cxn modelId="{CE063ED3-3735-42B9-8B1C-5BE4DE971516}" type="presOf" srcId="{53D92820-EF78-4CBA-8ED0-BFB10B0E119C}" destId="{3E3DB056-BA92-4BC1-9D5E-F1A9A5178826}" srcOrd="0" destOrd="0" presId="urn:microsoft.com/office/officeart/2005/8/layout/hList1"/>
    <dgm:cxn modelId="{7F545E15-9E24-4716-9A3D-49690080742B}" type="presOf" srcId="{AEE1F873-53EF-4B3C-B784-468F9162A127}" destId="{E6D1CB13-5598-4C2E-953C-FE7AEB61E049}" srcOrd="0" destOrd="2" presId="urn:microsoft.com/office/officeart/2005/8/layout/hList1"/>
    <dgm:cxn modelId="{4B4ED82F-4455-4378-BA49-A68BE28390D5}" type="presOf" srcId="{A4F2C546-E2E6-4414-B7EA-E4DBF7751DE1}" destId="{E6D1CB13-5598-4C2E-953C-FE7AEB61E049}" srcOrd="0" destOrd="0" presId="urn:microsoft.com/office/officeart/2005/8/layout/hList1"/>
    <dgm:cxn modelId="{7FE37612-1321-419F-B8CF-0A4D6974F311}" type="presOf" srcId="{411E8980-5536-429A-B65B-5194E30CF611}" destId="{E5A6ED47-6AC7-4999-A215-3836D74FF3B1}" srcOrd="0" destOrd="0" presId="urn:microsoft.com/office/officeart/2005/8/layout/hList1"/>
    <dgm:cxn modelId="{71B82D41-5942-4EB1-B174-2CE60EE8639C}" srcId="{341965DF-065B-47D0-A40F-7F27B090B4CC}" destId="{AEE1F873-53EF-4B3C-B784-468F9162A127}" srcOrd="2" destOrd="0" parTransId="{332A161C-2460-4FEB-9B62-09E18BE0A439}" sibTransId="{78D67005-4E84-46A5-8542-B583140630DB}"/>
    <dgm:cxn modelId="{607EF75E-CFB2-4744-8C5D-56AC35BF9FE6}" type="presOf" srcId="{BDECC937-E8D5-4DB8-B5CD-0669976B8E40}" destId="{175FB046-3193-4A00-A4C3-9B74F8464960}" srcOrd="0" destOrd="0" presId="urn:microsoft.com/office/officeart/2005/8/layout/hList1"/>
    <dgm:cxn modelId="{E52B1EF3-C6ED-4736-8874-3BF55D8E391E}" type="presOf" srcId="{7D6ABCEE-603A-400E-B8DD-556388536BA2}" destId="{E6D1CB13-5598-4C2E-953C-FE7AEB61E049}" srcOrd="0" destOrd="1" presId="urn:microsoft.com/office/officeart/2005/8/layout/hList1"/>
    <dgm:cxn modelId="{BDAAEDAF-626E-48F0-ABEF-70143A02B3C6}" srcId="{341965DF-065B-47D0-A40F-7F27B090B4CC}" destId="{7D6ABCEE-603A-400E-B8DD-556388536BA2}" srcOrd="1" destOrd="0" parTransId="{1BA4385B-A803-4B77-88C9-64471F13E0D6}" sibTransId="{AE42CEE8-34DD-495A-94AE-7DFAA6364C6C}"/>
    <dgm:cxn modelId="{013E9356-AE1C-4F95-A77C-F0DE1046BE67}" type="presOf" srcId="{341965DF-065B-47D0-A40F-7F27B090B4CC}" destId="{671FD439-CC65-48BE-9DE4-24872D8124E6}" srcOrd="0" destOrd="0" presId="urn:microsoft.com/office/officeart/2005/8/layout/hList1"/>
    <dgm:cxn modelId="{6B56C2F5-F5F0-43FC-B2FB-EF193E32E340}" srcId="{341965DF-065B-47D0-A40F-7F27B090B4CC}" destId="{A4F2C546-E2E6-4414-B7EA-E4DBF7751DE1}" srcOrd="0" destOrd="0" parTransId="{70A8207B-28BB-4ADD-A396-C3EB52972534}" sibTransId="{77E9C191-82EC-433A-A49E-EB0D3ABE4CB9}"/>
    <dgm:cxn modelId="{AE58EF87-3CEE-4226-9FE3-EA54953B71EF}" type="presOf" srcId="{9CD071F1-5696-4BED-8A4D-75DB2E9F9454}" destId="{175FB046-3193-4A00-A4C3-9B74F8464960}" srcOrd="0" destOrd="2" presId="urn:microsoft.com/office/officeart/2005/8/layout/hList1"/>
    <dgm:cxn modelId="{DBD99A71-90FD-41DA-A18C-DD8E52892972}" srcId="{53D92820-EF78-4CBA-8ED0-BFB10B0E119C}" destId="{341965DF-065B-47D0-A40F-7F27B090B4CC}" srcOrd="0" destOrd="0" parTransId="{46B56907-49FD-4BF3-9705-4467D15EC017}" sibTransId="{40461156-EAFA-4DD9-A581-FDFD5991A4E9}"/>
    <dgm:cxn modelId="{02C30149-494D-4289-A11A-7AA3B971F151}" type="presParOf" srcId="{3E3DB056-BA92-4BC1-9D5E-F1A9A5178826}" destId="{46D9749B-31F7-484E-B371-831F703C7B25}" srcOrd="0" destOrd="0" presId="urn:microsoft.com/office/officeart/2005/8/layout/hList1"/>
    <dgm:cxn modelId="{3CFA2D71-0880-4B59-868F-27BA3F3962A4}" type="presParOf" srcId="{46D9749B-31F7-484E-B371-831F703C7B25}" destId="{671FD439-CC65-48BE-9DE4-24872D8124E6}" srcOrd="0" destOrd="0" presId="urn:microsoft.com/office/officeart/2005/8/layout/hList1"/>
    <dgm:cxn modelId="{E7D4429B-3CE1-49D1-8CDF-D3D67253E930}" type="presParOf" srcId="{46D9749B-31F7-484E-B371-831F703C7B25}" destId="{E6D1CB13-5598-4C2E-953C-FE7AEB61E049}" srcOrd="1" destOrd="0" presId="urn:microsoft.com/office/officeart/2005/8/layout/hList1"/>
    <dgm:cxn modelId="{1927810F-71ED-455A-BF64-BACDB6C662F6}" type="presParOf" srcId="{3E3DB056-BA92-4BC1-9D5E-F1A9A5178826}" destId="{38D309F3-275C-4799-814F-9FBB66ABA98D}" srcOrd="1" destOrd="0" presId="urn:microsoft.com/office/officeart/2005/8/layout/hList1"/>
    <dgm:cxn modelId="{C903DBAC-1C85-48EE-8861-0DCCF02741EB}" type="presParOf" srcId="{3E3DB056-BA92-4BC1-9D5E-F1A9A5178826}" destId="{48527131-D946-40A6-9395-80107758E545}" srcOrd="2" destOrd="0" presId="urn:microsoft.com/office/officeart/2005/8/layout/hList1"/>
    <dgm:cxn modelId="{1E07EA70-F429-4DBE-A9BB-A15A63694FE1}" type="presParOf" srcId="{48527131-D946-40A6-9395-80107758E545}" destId="{E5A6ED47-6AC7-4999-A215-3836D74FF3B1}" srcOrd="0" destOrd="0" presId="urn:microsoft.com/office/officeart/2005/8/layout/hList1"/>
    <dgm:cxn modelId="{81543DB2-6BC5-411B-8BD5-A0D8FED30D90}" type="presParOf" srcId="{48527131-D946-40A6-9395-80107758E545}" destId="{175FB046-3193-4A00-A4C3-9B74F84649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28480EAF-E846-4EDE-B505-118259895FB4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24D618-4369-4B52-AD18-A77489B44250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mtClean="0">
              <a:solidFill>
                <a:schemeClr val="tx1"/>
              </a:solidFill>
            </a:rPr>
            <a:t>↑ed peripheral resistance</a:t>
          </a:r>
          <a:endParaRPr lang="en-US" smtClean="0"/>
        </a:p>
        <a:p>
          <a:pPr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8ED15601-DD89-4643-A259-A8476C21305E}" type="parTrans" cxnId="{0F6578CB-E9CB-4B23-85DE-A8123CDED487}">
      <dgm:prSet/>
      <dgm:spPr/>
      <dgm:t>
        <a:bodyPr/>
        <a:lstStyle/>
        <a:p>
          <a:endParaRPr lang="en-US"/>
        </a:p>
      </dgm:t>
    </dgm:pt>
    <dgm:pt modelId="{B45E69BE-28F3-458E-8A4C-958CE3227D58}" type="sibTrans" cxnId="{0F6578CB-E9CB-4B23-85DE-A8123CDED487}">
      <dgm:prSet/>
      <dgm:spPr/>
      <dgm:t>
        <a:bodyPr/>
        <a:lstStyle/>
        <a:p>
          <a:endParaRPr lang="en-US"/>
        </a:p>
      </dgm:t>
    </dgm:pt>
    <dgm:pt modelId="{0A6C5565-0A73-4A51-8252-B770381F1FE5}">
      <dgm:prSet phldrT="[Text]"/>
      <dgm:spPr/>
      <dgm:t>
        <a:bodyPr/>
        <a:lstStyle/>
        <a:p>
          <a:pPr marL="285750" indent="0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93A7680B-89DB-4172-863F-6BA1F4C908E8}" type="parTrans" cxnId="{2AA2016D-DF3B-434A-AFA7-0742B1CCBF71}">
      <dgm:prSet/>
      <dgm:spPr/>
      <dgm:t>
        <a:bodyPr/>
        <a:lstStyle/>
        <a:p>
          <a:endParaRPr lang="en-US"/>
        </a:p>
      </dgm:t>
    </dgm:pt>
    <dgm:pt modelId="{E570AF2F-F969-4FD8-A1FA-FFD673C25E58}" type="sibTrans" cxnId="{2AA2016D-DF3B-434A-AFA7-0742B1CCBF71}">
      <dgm:prSet/>
      <dgm:spPr/>
      <dgm:t>
        <a:bodyPr/>
        <a:lstStyle/>
        <a:p>
          <a:endParaRPr lang="en-US"/>
        </a:p>
      </dgm:t>
    </dgm:pt>
    <dgm:pt modelId="{8D00661B-D71D-4076-AE4C-42BE28F2366A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mtClean="0"/>
            <a:t> ↑afterload</a:t>
          </a:r>
        </a:p>
        <a:p>
          <a:pPr marL="285750" indent="0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8B996983-EF26-4632-8082-A821ED47D439}" type="parTrans" cxnId="{9233C529-C1E6-4199-8991-F11EDB29A459}">
      <dgm:prSet/>
      <dgm:spPr/>
      <dgm:t>
        <a:bodyPr/>
        <a:lstStyle/>
        <a:p>
          <a:endParaRPr lang="en-US"/>
        </a:p>
      </dgm:t>
    </dgm:pt>
    <dgm:pt modelId="{945984F5-645A-4208-94E8-D6E84B2488DF}" type="sibTrans" cxnId="{9233C529-C1E6-4199-8991-F11EDB29A459}">
      <dgm:prSet/>
      <dgm:spPr/>
      <dgm:t>
        <a:bodyPr/>
        <a:lstStyle/>
        <a:p>
          <a:endParaRPr lang="en-US"/>
        </a:p>
      </dgm:t>
    </dgm:pt>
    <dgm:pt modelId="{1D696631-A606-4555-911E-BEA1FAA49D31}">
      <dgm:prSet phldrT="[Text]"/>
      <dgm:spPr/>
      <dgm:t>
        <a:bodyPr/>
        <a:lstStyle/>
        <a:p>
          <a:endParaRPr lang="en-US" dirty="0"/>
        </a:p>
      </dgm:t>
    </dgm:pt>
    <dgm:pt modelId="{DB561A39-A14B-4037-A880-BDABF2ECC882}" type="parTrans" cxnId="{C7596333-44AF-4AB2-82CD-938BE47BC7C1}">
      <dgm:prSet/>
      <dgm:spPr/>
      <dgm:t>
        <a:bodyPr/>
        <a:lstStyle/>
        <a:p>
          <a:endParaRPr lang="en-US"/>
        </a:p>
      </dgm:t>
    </dgm:pt>
    <dgm:pt modelId="{1C028325-A684-4D24-9890-BE7224845789}" type="sibTrans" cxnId="{C7596333-44AF-4AB2-82CD-938BE47BC7C1}">
      <dgm:prSet/>
      <dgm:spPr/>
      <dgm:t>
        <a:bodyPr/>
        <a:lstStyle/>
        <a:p>
          <a:endParaRPr lang="en-US"/>
        </a:p>
      </dgm:t>
    </dgm:pt>
    <dgm:pt modelId="{B27B7943-F08F-4E6C-88A5-9174E8BFE836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↓preload </a:t>
          </a:r>
          <a:endParaRPr lang="en-US" dirty="0"/>
        </a:p>
      </dgm:t>
    </dgm:pt>
    <dgm:pt modelId="{63F5A75C-8CFE-4907-A5F6-8D2EF7DFAA69}" type="parTrans" cxnId="{B642347D-4AC2-4268-8B61-5A2A6C00E341}">
      <dgm:prSet/>
      <dgm:spPr/>
      <dgm:t>
        <a:bodyPr/>
        <a:lstStyle/>
        <a:p>
          <a:endParaRPr lang="en-US"/>
        </a:p>
      </dgm:t>
    </dgm:pt>
    <dgm:pt modelId="{DA7076DF-23E1-48D8-89E2-799197658424}" type="sibTrans" cxnId="{B642347D-4AC2-4268-8B61-5A2A6C00E341}">
      <dgm:prSet/>
      <dgm:spPr/>
      <dgm:t>
        <a:bodyPr/>
        <a:lstStyle/>
        <a:p>
          <a:endParaRPr lang="en-US"/>
        </a:p>
      </dgm:t>
    </dgm:pt>
    <dgm:pt modelId="{D8DB1B20-B031-4F21-A9F2-18AF9572CAA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alveolar endothelial damage &amp; ↓</a:t>
          </a:r>
          <a:r>
            <a:rPr lang="en-US" dirty="0" err="1" smtClean="0">
              <a:solidFill>
                <a:schemeClr val="tx1"/>
              </a:solidFill>
            </a:rPr>
            <a:t>ed</a:t>
          </a:r>
          <a:r>
            <a:rPr lang="en-US" dirty="0" smtClean="0">
              <a:solidFill>
                <a:schemeClr val="tx1"/>
              </a:solidFill>
            </a:rPr>
            <a:t> plasma oncotic </a:t>
          </a:r>
          <a:r>
            <a:rPr lang="en-US" dirty="0" err="1" smtClean="0">
              <a:solidFill>
                <a:schemeClr val="tx1"/>
              </a:solidFill>
            </a:rPr>
            <a:t>pr</a:t>
          </a:r>
          <a:endParaRPr lang="en-US" dirty="0"/>
        </a:p>
      </dgm:t>
    </dgm:pt>
    <dgm:pt modelId="{906005C0-2341-4351-A80B-56365BD52BBE}" type="parTrans" cxnId="{51CE75F0-15D7-4D38-8384-21BFC0520DA1}">
      <dgm:prSet/>
      <dgm:spPr/>
      <dgm:t>
        <a:bodyPr/>
        <a:lstStyle/>
        <a:p>
          <a:endParaRPr lang="en-US"/>
        </a:p>
      </dgm:t>
    </dgm:pt>
    <dgm:pt modelId="{F5508C4D-42D6-4C7D-8651-86D243154FA8}" type="sibTrans" cxnId="{51CE75F0-15D7-4D38-8384-21BFC0520DA1}">
      <dgm:prSet/>
      <dgm:spPr/>
      <dgm:t>
        <a:bodyPr/>
        <a:lstStyle/>
        <a:p>
          <a:endParaRPr lang="en-US"/>
        </a:p>
      </dgm:t>
    </dgm:pt>
    <dgm:pt modelId="{0E434E10-9B7A-49B3-8F13-9002322BF7FC}">
      <dgm:prSet phldrT="[Text]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1804D480-6578-43D5-8CF8-0E6323451789}" type="parTrans" cxnId="{72ECE3FB-7F12-4A3D-966C-2F2D06086C34}">
      <dgm:prSet/>
      <dgm:spPr/>
      <dgm:t>
        <a:bodyPr/>
        <a:lstStyle/>
        <a:p>
          <a:endParaRPr lang="en-US"/>
        </a:p>
      </dgm:t>
    </dgm:pt>
    <dgm:pt modelId="{F66660C1-E4F5-4CFF-83FF-ED9AE3206BCB}" type="sibTrans" cxnId="{72ECE3FB-7F12-4A3D-966C-2F2D06086C34}">
      <dgm:prSet/>
      <dgm:spPr/>
      <dgm:t>
        <a:bodyPr/>
        <a:lstStyle/>
        <a:p>
          <a:endParaRPr lang="en-US"/>
        </a:p>
      </dgm:t>
    </dgm:pt>
    <dgm:pt modelId="{591308E2-8108-4189-8578-2A7592A69CA9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Pulmonary leak edema</a:t>
          </a:r>
          <a:endParaRPr lang="en-US" dirty="0" smtClean="0"/>
        </a:p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2EE8C540-4811-4F34-9E94-1D4F9AFCB8BB}" type="parTrans" cxnId="{92B68DC1-BA78-4811-B2DA-A69407EDFFDF}">
      <dgm:prSet/>
      <dgm:spPr/>
      <dgm:t>
        <a:bodyPr/>
        <a:lstStyle/>
        <a:p>
          <a:endParaRPr lang="en-US"/>
        </a:p>
      </dgm:t>
    </dgm:pt>
    <dgm:pt modelId="{1E9196AA-EDAB-4046-BEA4-E26E702A5BE9}" type="sibTrans" cxnId="{92B68DC1-BA78-4811-B2DA-A69407EDFFDF}">
      <dgm:prSet/>
      <dgm:spPr/>
      <dgm:t>
        <a:bodyPr/>
        <a:lstStyle/>
        <a:p>
          <a:endParaRPr lang="en-US"/>
        </a:p>
      </dgm:t>
    </dgm:pt>
    <dgm:pt modelId="{37B4CF6B-2C33-4799-8407-7A2793E01F9D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↓</a:t>
          </a:r>
          <a:r>
            <a:rPr lang="en-US" dirty="0" err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dirty="0" smtClean="0">
              <a:solidFill>
                <a:schemeClr val="tx1"/>
              </a:solidFill>
            </a:rPr>
            <a:t>pregnancy induced </a:t>
          </a:r>
          <a:r>
            <a:rPr lang="en-US" dirty="0" err="1" smtClean="0">
              <a:solidFill>
                <a:schemeClr val="tx1"/>
              </a:solidFill>
            </a:rPr>
            <a:t>hypervolumia</a:t>
          </a:r>
          <a:r>
            <a:rPr lang="en-US" dirty="0" smtClean="0">
              <a:solidFill>
                <a:schemeClr val="tx1"/>
              </a:solidFill>
            </a:rPr>
            <a:t>  </a:t>
          </a:r>
          <a:endParaRPr lang="en-US" dirty="0" smtClean="0"/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D8D76C70-3692-4A6F-924B-9FEB23718943}" type="sibTrans" cxnId="{01D879FE-6EAD-4DEB-8E74-70FF7A89DBDE}">
      <dgm:prSet/>
      <dgm:spPr/>
      <dgm:t>
        <a:bodyPr/>
        <a:lstStyle/>
        <a:p>
          <a:endParaRPr lang="en-US"/>
        </a:p>
      </dgm:t>
    </dgm:pt>
    <dgm:pt modelId="{0792E4DF-26A8-4930-96E8-017C1DFC8193}" type="parTrans" cxnId="{01D879FE-6EAD-4DEB-8E74-70FF7A89DBDE}">
      <dgm:prSet/>
      <dgm:spPr/>
      <dgm:t>
        <a:bodyPr/>
        <a:lstStyle/>
        <a:p>
          <a:endParaRPr lang="en-US"/>
        </a:p>
      </dgm:t>
    </dgm:pt>
    <dgm:pt modelId="{C0B6B1C2-36B5-4040-BEFB-83B3BCFFC750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  <a:latin typeface="+mn-lt"/>
            </a:rPr>
            <a:t>↓</a:t>
          </a:r>
          <a:r>
            <a:rPr lang="en-US" dirty="0" err="1" smtClean="0">
              <a:solidFill>
                <a:schemeClr val="tx1"/>
              </a:solidFill>
              <a:latin typeface="+mn-lt"/>
            </a:rPr>
            <a:t>ed</a:t>
          </a:r>
          <a:r>
            <a:rPr lang="en-US" dirty="0" smtClean="0">
              <a:solidFill>
                <a:schemeClr val="tx1"/>
              </a:solidFill>
              <a:latin typeface="+mn-lt"/>
            </a:rPr>
            <a:t> blood volume than normal pregnancy(16% </a:t>
          </a:r>
          <a:r>
            <a:rPr lang="en-US" dirty="0" err="1" smtClean="0">
              <a:solidFill>
                <a:schemeClr val="tx1"/>
              </a:solidFill>
              <a:latin typeface="+mn-lt"/>
            </a:rPr>
            <a:t>vs</a:t>
          </a:r>
          <a:r>
            <a:rPr lang="en-US" dirty="0" smtClean="0">
              <a:solidFill>
                <a:schemeClr val="tx1"/>
              </a:solidFill>
              <a:latin typeface="+mn-lt"/>
            </a:rPr>
            <a:t> 50%): 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>
            <a:solidFill>
              <a:schemeClr val="tx1"/>
            </a:solidFill>
          </a:endParaRPr>
        </a:p>
      </dgm:t>
    </dgm:pt>
    <dgm:pt modelId="{AFF3DB1B-88BA-4115-9C15-7363A0474537}" type="parTrans" cxnId="{666C782E-C6A1-489C-BDF9-0DAE72E744DE}">
      <dgm:prSet/>
      <dgm:spPr/>
      <dgm:t>
        <a:bodyPr/>
        <a:lstStyle/>
        <a:p>
          <a:endParaRPr lang="en-US"/>
        </a:p>
      </dgm:t>
    </dgm:pt>
    <dgm:pt modelId="{FF79D93E-29EC-4171-8E87-1B3F8DAAB577}" type="sibTrans" cxnId="{666C782E-C6A1-489C-BDF9-0DAE72E744DE}">
      <dgm:prSet/>
      <dgm:spPr/>
      <dgm:t>
        <a:bodyPr/>
        <a:lstStyle/>
        <a:p>
          <a:endParaRPr lang="en-US"/>
        </a:p>
      </dgm:t>
    </dgm:pt>
    <dgm:pt modelId="{D794AD54-35F7-460C-9383-E07DBCDB5231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err="1" smtClean="0">
              <a:solidFill>
                <a:schemeClr val="tx1"/>
              </a:solidFill>
            </a:rPr>
            <a:t>hemoconcentration</a:t>
          </a:r>
          <a:r>
            <a:rPr lang="en-US" dirty="0" smtClean="0">
              <a:solidFill>
                <a:schemeClr val="tx1"/>
              </a:solidFill>
            </a:rPr>
            <a:t> &amp; ↑</a:t>
          </a:r>
          <a:r>
            <a:rPr lang="en-US" dirty="0" err="1" smtClean="0">
              <a:solidFill>
                <a:schemeClr val="tx1"/>
              </a:solidFill>
            </a:rPr>
            <a:t>ed</a:t>
          </a:r>
          <a:r>
            <a:rPr lang="en-US" dirty="0" smtClean="0">
              <a:solidFill>
                <a:schemeClr val="tx1"/>
              </a:solidFill>
            </a:rPr>
            <a:t>  hematocrit</a:t>
          </a:r>
        </a:p>
        <a:p>
          <a:pPr marL="114300" indent="0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en-US" dirty="0"/>
        </a:p>
      </dgm:t>
    </dgm:pt>
    <dgm:pt modelId="{416E8A6C-231A-4B70-A0E4-3317EAD638BF}" type="parTrans" cxnId="{79FE7910-E2A6-4FFD-A418-218214623CC2}">
      <dgm:prSet/>
      <dgm:spPr/>
      <dgm:t>
        <a:bodyPr/>
        <a:lstStyle/>
        <a:p>
          <a:endParaRPr lang="en-US"/>
        </a:p>
      </dgm:t>
    </dgm:pt>
    <dgm:pt modelId="{A3C47B42-AD13-42BC-8F2D-BD1FB64D3209}" type="sibTrans" cxnId="{79FE7910-E2A6-4FFD-A418-218214623CC2}">
      <dgm:prSet/>
      <dgm:spPr/>
      <dgm:t>
        <a:bodyPr/>
        <a:lstStyle/>
        <a:p>
          <a:endParaRPr lang="en-US"/>
        </a:p>
      </dgm:t>
    </dgm:pt>
    <dgm:pt modelId="{3AA87829-B427-43CF-9C2F-8DA597E3A7B2}" type="pres">
      <dgm:prSet presAssocID="{28480EAF-E846-4EDE-B505-118259895FB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697D145-FBEC-463B-9661-E56FB5918D97}" type="pres">
      <dgm:prSet presAssocID="{FC24D618-4369-4B52-AD18-A77489B44250}" presName="linNode" presStyleCnt="0"/>
      <dgm:spPr/>
    </dgm:pt>
    <dgm:pt modelId="{FC928DE8-2EA9-48A2-AD99-6D6FA1A1D6F4}" type="pres">
      <dgm:prSet presAssocID="{FC24D618-4369-4B52-AD18-A77489B44250}" presName="parentShp" presStyleLbl="node1" presStyleIdx="0" presStyleCnt="4" custScaleX="1328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AA26F-C00C-4BFF-9995-23D08EA4F048}" type="pres">
      <dgm:prSet presAssocID="{FC24D618-4369-4B52-AD18-A77489B44250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2A7C19-014B-47F9-A2CD-EDA76FD78EA5}" type="pres">
      <dgm:prSet presAssocID="{B45E69BE-28F3-458E-8A4C-958CE3227D58}" presName="spacing" presStyleCnt="0"/>
      <dgm:spPr/>
    </dgm:pt>
    <dgm:pt modelId="{912C3ACF-6BBC-41E3-B6AC-C7E697C4C2E1}" type="pres">
      <dgm:prSet presAssocID="{37B4CF6B-2C33-4799-8407-7A2793E01F9D}" presName="linNode" presStyleCnt="0"/>
      <dgm:spPr/>
    </dgm:pt>
    <dgm:pt modelId="{808B4542-FADE-469A-A93E-1AFA07BA7978}" type="pres">
      <dgm:prSet presAssocID="{37B4CF6B-2C33-4799-8407-7A2793E01F9D}" presName="parentShp" presStyleLbl="node1" presStyleIdx="1" presStyleCnt="4" custScaleX="126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78A6E8-3B14-4A41-9750-158C01D2A7E0}" type="pres">
      <dgm:prSet presAssocID="{37B4CF6B-2C33-4799-8407-7A2793E01F9D}" presName="childShp" presStyleLbl="bgAccFollowNode1" presStyleIdx="1" presStyleCnt="4" custLinFactNeighborX="5026" custLinFactNeighborY="8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B4C743-87A6-4FC6-8F55-77546C7999D9}" type="pres">
      <dgm:prSet presAssocID="{D8D76C70-3692-4A6F-924B-9FEB23718943}" presName="spacing" presStyleCnt="0"/>
      <dgm:spPr/>
    </dgm:pt>
    <dgm:pt modelId="{7E57E293-8873-47EA-BBD0-CD8A087F3CBC}" type="pres">
      <dgm:prSet presAssocID="{D8DB1B20-B031-4F21-A9F2-18AF9572CAA4}" presName="linNode" presStyleCnt="0"/>
      <dgm:spPr/>
    </dgm:pt>
    <dgm:pt modelId="{7DF8D314-E0CD-4E78-B47F-855ACC087F03}" type="pres">
      <dgm:prSet presAssocID="{D8DB1B20-B031-4F21-A9F2-18AF9572CAA4}" presName="parentShp" presStyleLbl="node1" presStyleIdx="2" presStyleCnt="4" custScaleX="1228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4E8F81-0620-4525-AE83-FFE1A5680987}" type="pres">
      <dgm:prSet presAssocID="{D8DB1B20-B031-4F21-A9F2-18AF9572CAA4}" presName="childShp" presStyleLbl="b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218B5-CB55-45C8-AA40-A90694AEBAD3}" type="pres">
      <dgm:prSet presAssocID="{F5508C4D-42D6-4C7D-8651-86D243154FA8}" presName="spacing" presStyleCnt="0"/>
      <dgm:spPr/>
    </dgm:pt>
    <dgm:pt modelId="{16F247C2-4DEA-4A02-9899-29AEC1BA8B99}" type="pres">
      <dgm:prSet presAssocID="{C0B6B1C2-36B5-4040-BEFB-83B3BCFFC750}" presName="linNode" presStyleCnt="0"/>
      <dgm:spPr/>
    </dgm:pt>
    <dgm:pt modelId="{69A94B57-525B-4A51-9A37-DF72872C83E4}" type="pres">
      <dgm:prSet presAssocID="{C0B6B1C2-36B5-4040-BEFB-83B3BCFFC750}" presName="parentShp" presStyleLbl="node1" presStyleIdx="3" presStyleCnt="4" custScaleX="126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E00C47-5E26-4BC6-A540-5A8B4192C948}" type="pres">
      <dgm:prSet presAssocID="{C0B6B1C2-36B5-4040-BEFB-83B3BCFFC750}" presName="childShp" presStyleLbl="b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ECE3FB-7F12-4A3D-966C-2F2D06086C34}" srcId="{D8DB1B20-B031-4F21-A9F2-18AF9572CAA4}" destId="{0E434E10-9B7A-49B3-8F13-9002322BF7FC}" srcOrd="0" destOrd="0" parTransId="{1804D480-6578-43D5-8CF8-0E6323451789}" sibTransId="{F66660C1-E4F5-4CFF-83FF-ED9AE3206BCB}"/>
    <dgm:cxn modelId="{2FDC8848-BC08-4F36-829A-7D813EF67907}" type="presOf" srcId="{D794AD54-35F7-460C-9383-E07DBCDB5231}" destId="{71E00C47-5E26-4BC6-A540-5A8B4192C948}" srcOrd="0" destOrd="0" presId="urn:microsoft.com/office/officeart/2005/8/layout/vList6"/>
    <dgm:cxn modelId="{C03C397C-2751-4B63-B173-53D23ECD13D3}" type="presOf" srcId="{B27B7943-F08F-4E6C-88A5-9174E8BFE836}" destId="{1A78A6E8-3B14-4A41-9750-158C01D2A7E0}" srcOrd="0" destOrd="1" presId="urn:microsoft.com/office/officeart/2005/8/layout/vList6"/>
    <dgm:cxn modelId="{B088AD62-7C18-4E24-B06C-A626C33026CA}" type="presOf" srcId="{0E434E10-9B7A-49B3-8F13-9002322BF7FC}" destId="{824E8F81-0620-4525-AE83-FFE1A5680987}" srcOrd="0" destOrd="0" presId="urn:microsoft.com/office/officeart/2005/8/layout/vList6"/>
    <dgm:cxn modelId="{01D879FE-6EAD-4DEB-8E74-70FF7A89DBDE}" srcId="{28480EAF-E846-4EDE-B505-118259895FB4}" destId="{37B4CF6B-2C33-4799-8407-7A2793E01F9D}" srcOrd="1" destOrd="0" parTransId="{0792E4DF-26A8-4930-96E8-017C1DFC8193}" sibTransId="{D8D76C70-3692-4A6F-924B-9FEB23718943}"/>
    <dgm:cxn modelId="{51CE75F0-15D7-4D38-8384-21BFC0520DA1}" srcId="{28480EAF-E846-4EDE-B505-118259895FB4}" destId="{D8DB1B20-B031-4F21-A9F2-18AF9572CAA4}" srcOrd="2" destOrd="0" parTransId="{906005C0-2341-4351-A80B-56365BD52BBE}" sibTransId="{F5508C4D-42D6-4C7D-8651-86D243154FA8}"/>
    <dgm:cxn modelId="{A2A7D728-1644-4AF0-A7EB-65407C483358}" type="presOf" srcId="{1D696631-A606-4555-911E-BEA1FAA49D31}" destId="{1A78A6E8-3B14-4A41-9750-158C01D2A7E0}" srcOrd="0" destOrd="0" presId="urn:microsoft.com/office/officeart/2005/8/layout/vList6"/>
    <dgm:cxn modelId="{9233C529-C1E6-4199-8991-F11EDB29A459}" srcId="{FC24D618-4369-4B52-AD18-A77489B44250}" destId="{8D00661B-D71D-4076-AE4C-42BE28F2366A}" srcOrd="1" destOrd="0" parTransId="{8B996983-EF26-4632-8082-A821ED47D439}" sibTransId="{945984F5-645A-4208-94E8-D6E84B2488DF}"/>
    <dgm:cxn modelId="{B5B8E1BD-3DB5-4AFA-B6B5-933D05E271F4}" type="presOf" srcId="{37B4CF6B-2C33-4799-8407-7A2793E01F9D}" destId="{808B4542-FADE-469A-A93E-1AFA07BA7978}" srcOrd="0" destOrd="0" presId="urn:microsoft.com/office/officeart/2005/8/layout/vList6"/>
    <dgm:cxn modelId="{50B07A1B-4844-4C7D-8BF1-1759E2673159}" type="presOf" srcId="{8D00661B-D71D-4076-AE4C-42BE28F2366A}" destId="{35CAA26F-C00C-4BFF-9995-23D08EA4F048}" srcOrd="0" destOrd="1" presId="urn:microsoft.com/office/officeart/2005/8/layout/vList6"/>
    <dgm:cxn modelId="{B8EA1759-BE51-47AE-B5F9-3E2A5989AF32}" type="presOf" srcId="{0A6C5565-0A73-4A51-8252-B770381F1FE5}" destId="{35CAA26F-C00C-4BFF-9995-23D08EA4F048}" srcOrd="0" destOrd="0" presId="urn:microsoft.com/office/officeart/2005/8/layout/vList6"/>
    <dgm:cxn modelId="{666C782E-C6A1-489C-BDF9-0DAE72E744DE}" srcId="{28480EAF-E846-4EDE-B505-118259895FB4}" destId="{C0B6B1C2-36B5-4040-BEFB-83B3BCFFC750}" srcOrd="3" destOrd="0" parTransId="{AFF3DB1B-88BA-4115-9C15-7363A0474537}" sibTransId="{FF79D93E-29EC-4171-8E87-1B3F8DAAB577}"/>
    <dgm:cxn modelId="{2BDC7746-B554-4CF7-A89B-B645B1B7BF7C}" type="presOf" srcId="{C0B6B1C2-36B5-4040-BEFB-83B3BCFFC750}" destId="{69A94B57-525B-4A51-9A37-DF72872C83E4}" srcOrd="0" destOrd="0" presId="urn:microsoft.com/office/officeart/2005/8/layout/vList6"/>
    <dgm:cxn modelId="{ADF123AC-1A9B-43E2-8AFF-881A25850A98}" type="presOf" srcId="{D8DB1B20-B031-4F21-A9F2-18AF9572CAA4}" destId="{7DF8D314-E0CD-4E78-B47F-855ACC087F03}" srcOrd="0" destOrd="0" presId="urn:microsoft.com/office/officeart/2005/8/layout/vList6"/>
    <dgm:cxn modelId="{92B68DC1-BA78-4811-B2DA-A69407EDFFDF}" srcId="{D8DB1B20-B031-4F21-A9F2-18AF9572CAA4}" destId="{591308E2-8108-4189-8578-2A7592A69CA9}" srcOrd="1" destOrd="0" parTransId="{2EE8C540-4811-4F34-9E94-1D4F9AFCB8BB}" sibTransId="{1E9196AA-EDAB-4046-BEA4-E26E702A5BE9}"/>
    <dgm:cxn modelId="{0F6578CB-E9CB-4B23-85DE-A8123CDED487}" srcId="{28480EAF-E846-4EDE-B505-118259895FB4}" destId="{FC24D618-4369-4B52-AD18-A77489B44250}" srcOrd="0" destOrd="0" parTransId="{8ED15601-DD89-4643-A259-A8476C21305E}" sibTransId="{B45E69BE-28F3-458E-8A4C-958CE3227D58}"/>
    <dgm:cxn modelId="{EB250F75-4C73-4BB7-BFB3-B2083B573E90}" type="presOf" srcId="{591308E2-8108-4189-8578-2A7592A69CA9}" destId="{824E8F81-0620-4525-AE83-FFE1A5680987}" srcOrd="0" destOrd="1" presId="urn:microsoft.com/office/officeart/2005/8/layout/vList6"/>
    <dgm:cxn modelId="{2AA2016D-DF3B-434A-AFA7-0742B1CCBF71}" srcId="{FC24D618-4369-4B52-AD18-A77489B44250}" destId="{0A6C5565-0A73-4A51-8252-B770381F1FE5}" srcOrd="0" destOrd="0" parTransId="{93A7680B-89DB-4172-863F-6BA1F4C908E8}" sibTransId="{E570AF2F-F969-4FD8-A1FA-FFD673C25E58}"/>
    <dgm:cxn modelId="{6381EA59-EC85-4B43-ADAC-24456D076A59}" type="presOf" srcId="{28480EAF-E846-4EDE-B505-118259895FB4}" destId="{3AA87829-B427-43CF-9C2F-8DA597E3A7B2}" srcOrd="0" destOrd="0" presId="urn:microsoft.com/office/officeart/2005/8/layout/vList6"/>
    <dgm:cxn modelId="{B642347D-4AC2-4268-8B61-5A2A6C00E341}" srcId="{37B4CF6B-2C33-4799-8407-7A2793E01F9D}" destId="{B27B7943-F08F-4E6C-88A5-9174E8BFE836}" srcOrd="1" destOrd="0" parTransId="{63F5A75C-8CFE-4907-A5F6-8D2EF7DFAA69}" sibTransId="{DA7076DF-23E1-48D8-89E2-799197658424}"/>
    <dgm:cxn modelId="{C7596333-44AF-4AB2-82CD-938BE47BC7C1}" srcId="{37B4CF6B-2C33-4799-8407-7A2793E01F9D}" destId="{1D696631-A606-4555-911E-BEA1FAA49D31}" srcOrd="0" destOrd="0" parTransId="{DB561A39-A14B-4037-A880-BDABF2ECC882}" sibTransId="{1C028325-A684-4D24-9890-BE7224845789}"/>
    <dgm:cxn modelId="{79FE7910-E2A6-4FFD-A418-218214623CC2}" srcId="{C0B6B1C2-36B5-4040-BEFB-83B3BCFFC750}" destId="{D794AD54-35F7-460C-9383-E07DBCDB5231}" srcOrd="0" destOrd="0" parTransId="{416E8A6C-231A-4B70-A0E4-3317EAD638BF}" sibTransId="{A3C47B42-AD13-42BC-8F2D-BD1FB64D3209}"/>
    <dgm:cxn modelId="{EBFF3F4F-37D5-4FE5-B68E-CC594BE2D8D9}" type="presOf" srcId="{FC24D618-4369-4B52-AD18-A77489B44250}" destId="{FC928DE8-2EA9-48A2-AD99-6D6FA1A1D6F4}" srcOrd="0" destOrd="0" presId="urn:microsoft.com/office/officeart/2005/8/layout/vList6"/>
    <dgm:cxn modelId="{82E58F39-B61B-4B20-9573-60F6E4C33D49}" type="presParOf" srcId="{3AA87829-B427-43CF-9C2F-8DA597E3A7B2}" destId="{6697D145-FBEC-463B-9661-E56FB5918D97}" srcOrd="0" destOrd="0" presId="urn:microsoft.com/office/officeart/2005/8/layout/vList6"/>
    <dgm:cxn modelId="{6ED16CD2-96F1-441E-967B-AB662EAE697F}" type="presParOf" srcId="{6697D145-FBEC-463B-9661-E56FB5918D97}" destId="{FC928DE8-2EA9-48A2-AD99-6D6FA1A1D6F4}" srcOrd="0" destOrd="0" presId="urn:microsoft.com/office/officeart/2005/8/layout/vList6"/>
    <dgm:cxn modelId="{0472A71C-F2F7-45E0-A54C-29F90CE8369E}" type="presParOf" srcId="{6697D145-FBEC-463B-9661-E56FB5918D97}" destId="{35CAA26F-C00C-4BFF-9995-23D08EA4F048}" srcOrd="1" destOrd="0" presId="urn:microsoft.com/office/officeart/2005/8/layout/vList6"/>
    <dgm:cxn modelId="{489B1E92-400E-4432-B59C-FE516E8215D4}" type="presParOf" srcId="{3AA87829-B427-43CF-9C2F-8DA597E3A7B2}" destId="{202A7C19-014B-47F9-A2CD-EDA76FD78EA5}" srcOrd="1" destOrd="0" presId="urn:microsoft.com/office/officeart/2005/8/layout/vList6"/>
    <dgm:cxn modelId="{2B6FBA7F-0AEB-4A77-9A26-0574CCE7770F}" type="presParOf" srcId="{3AA87829-B427-43CF-9C2F-8DA597E3A7B2}" destId="{912C3ACF-6BBC-41E3-B6AC-C7E697C4C2E1}" srcOrd="2" destOrd="0" presId="urn:microsoft.com/office/officeart/2005/8/layout/vList6"/>
    <dgm:cxn modelId="{5A05B059-10A2-4049-A122-9A79C8539433}" type="presParOf" srcId="{912C3ACF-6BBC-41E3-B6AC-C7E697C4C2E1}" destId="{808B4542-FADE-469A-A93E-1AFA07BA7978}" srcOrd="0" destOrd="0" presId="urn:microsoft.com/office/officeart/2005/8/layout/vList6"/>
    <dgm:cxn modelId="{847F2607-29DE-413F-8983-023FB888D605}" type="presParOf" srcId="{912C3ACF-6BBC-41E3-B6AC-C7E697C4C2E1}" destId="{1A78A6E8-3B14-4A41-9750-158C01D2A7E0}" srcOrd="1" destOrd="0" presId="urn:microsoft.com/office/officeart/2005/8/layout/vList6"/>
    <dgm:cxn modelId="{B93B2BF6-FFCB-414B-96EC-CA39582B18AE}" type="presParOf" srcId="{3AA87829-B427-43CF-9C2F-8DA597E3A7B2}" destId="{C5B4C743-87A6-4FC6-8F55-77546C7999D9}" srcOrd="3" destOrd="0" presId="urn:microsoft.com/office/officeart/2005/8/layout/vList6"/>
    <dgm:cxn modelId="{D37375CF-FFA4-427F-83E5-0DDE921D5191}" type="presParOf" srcId="{3AA87829-B427-43CF-9C2F-8DA597E3A7B2}" destId="{7E57E293-8873-47EA-BBD0-CD8A087F3CBC}" srcOrd="4" destOrd="0" presId="urn:microsoft.com/office/officeart/2005/8/layout/vList6"/>
    <dgm:cxn modelId="{2BEA7B76-8494-43B5-8535-A7F37E551940}" type="presParOf" srcId="{7E57E293-8873-47EA-BBD0-CD8A087F3CBC}" destId="{7DF8D314-E0CD-4E78-B47F-855ACC087F03}" srcOrd="0" destOrd="0" presId="urn:microsoft.com/office/officeart/2005/8/layout/vList6"/>
    <dgm:cxn modelId="{3087D422-9782-47ED-8DDB-CDBAEFDF49D4}" type="presParOf" srcId="{7E57E293-8873-47EA-BBD0-CD8A087F3CBC}" destId="{824E8F81-0620-4525-AE83-FFE1A5680987}" srcOrd="1" destOrd="0" presId="urn:microsoft.com/office/officeart/2005/8/layout/vList6"/>
    <dgm:cxn modelId="{3F069F77-C80C-4A80-9568-F114FDEFB3C0}" type="presParOf" srcId="{3AA87829-B427-43CF-9C2F-8DA597E3A7B2}" destId="{8F2218B5-CB55-45C8-AA40-A90694AEBAD3}" srcOrd="5" destOrd="0" presId="urn:microsoft.com/office/officeart/2005/8/layout/vList6"/>
    <dgm:cxn modelId="{A528A721-D5F2-4271-92B0-0F346131FAD2}" type="presParOf" srcId="{3AA87829-B427-43CF-9C2F-8DA597E3A7B2}" destId="{16F247C2-4DEA-4A02-9899-29AEC1BA8B99}" srcOrd="6" destOrd="0" presId="urn:microsoft.com/office/officeart/2005/8/layout/vList6"/>
    <dgm:cxn modelId="{DDC7B41B-4F37-469C-95E5-021A1D12A2FF}" type="presParOf" srcId="{16F247C2-4DEA-4A02-9899-29AEC1BA8B99}" destId="{69A94B57-525B-4A51-9A37-DF72872C83E4}" srcOrd="0" destOrd="0" presId="urn:microsoft.com/office/officeart/2005/8/layout/vList6"/>
    <dgm:cxn modelId="{0AF89B50-8620-4CE1-8228-62F2ED8B163B}" type="presParOf" srcId="{16F247C2-4DEA-4A02-9899-29AEC1BA8B99}" destId="{71E00C47-5E26-4BC6-A540-5A8B4192C948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A965A5A-5E43-4770-8297-20FE8A9002DD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5623978-AFA1-40D7-B26B-4CE63C971C81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↓cardiac output </a:t>
          </a:r>
          <a:endParaRPr lang="en-US" dirty="0"/>
        </a:p>
      </dgm:t>
    </dgm:pt>
    <dgm:pt modelId="{1F296CAE-B86A-48BB-A3BB-27D9936BE216}" type="parTrans" cxnId="{8C846382-0DCF-45BA-A565-08C1EA2F14E5}">
      <dgm:prSet/>
      <dgm:spPr/>
      <dgm:t>
        <a:bodyPr/>
        <a:lstStyle/>
        <a:p>
          <a:endParaRPr lang="en-US"/>
        </a:p>
      </dgm:t>
    </dgm:pt>
    <dgm:pt modelId="{201765BA-CBF0-4DB6-B15C-A95E2980D01D}" type="sibTrans" cxnId="{8C846382-0DCF-45BA-A565-08C1EA2F14E5}">
      <dgm:prSet/>
      <dgm:spPr/>
      <dgm:t>
        <a:bodyPr/>
        <a:lstStyle/>
        <a:p>
          <a:endParaRPr lang="en-US"/>
        </a:p>
      </dgm:t>
    </dgm:pt>
    <dgm:pt modelId="{69E173C7-C6DA-403D-B233-788065ADE9AC}">
      <dgm:prSet phldrT="[Text]"/>
      <dgm:spPr/>
      <dgm:t>
        <a:bodyPr/>
        <a:lstStyle/>
        <a:p>
          <a:r>
            <a:rPr lang="en-US" dirty="0" smtClean="0"/>
            <a:t>Heart failure</a:t>
          </a:r>
          <a:endParaRPr lang="en-US" dirty="0"/>
        </a:p>
      </dgm:t>
    </dgm:pt>
    <dgm:pt modelId="{A174233A-4863-4EF1-B8DF-D77F0D55C15B}" type="parTrans" cxnId="{8E9B80A2-3867-4F09-8FAD-C6C211B3F556}">
      <dgm:prSet/>
      <dgm:spPr/>
      <dgm:t>
        <a:bodyPr/>
        <a:lstStyle/>
        <a:p>
          <a:endParaRPr lang="en-US"/>
        </a:p>
      </dgm:t>
    </dgm:pt>
    <dgm:pt modelId="{29B52902-EFD9-4D34-A9B0-FBDE4403E23F}" type="sibTrans" cxnId="{8E9B80A2-3867-4F09-8FAD-C6C211B3F556}">
      <dgm:prSet/>
      <dgm:spPr/>
      <dgm:t>
        <a:bodyPr/>
        <a:lstStyle/>
        <a:p>
          <a:endParaRPr lang="en-US"/>
        </a:p>
      </dgm:t>
    </dgm:pt>
    <dgm:pt modelId="{377EB03B-38E1-4A66-AEC0-E63E0F799EB6}" type="pres">
      <dgm:prSet presAssocID="{7A965A5A-5E43-4770-8297-20FE8A9002DD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142208AF-241F-4026-9EF9-A486CAB05444}" type="pres">
      <dgm:prSet presAssocID="{69E173C7-C6DA-403D-B233-788065ADE9AC}" presName="Accent2" presStyleCnt="0"/>
      <dgm:spPr/>
    </dgm:pt>
    <dgm:pt modelId="{261DFF20-7868-441A-9B7C-A1378E17A770}" type="pres">
      <dgm:prSet presAssocID="{69E173C7-C6DA-403D-B233-788065ADE9AC}" presName="Accent" presStyleLbl="node1" presStyleIdx="0" presStyleCnt="2"/>
      <dgm:spPr/>
    </dgm:pt>
    <dgm:pt modelId="{133A8304-C2C2-4861-A46B-84E52BC027DB}" type="pres">
      <dgm:prSet presAssocID="{69E173C7-C6DA-403D-B233-788065ADE9AC}" presName="ParentBackground2" presStyleCnt="0"/>
      <dgm:spPr/>
    </dgm:pt>
    <dgm:pt modelId="{C8DBBA66-A423-43FF-8F03-D3E9E3C5D5E8}" type="pres">
      <dgm:prSet presAssocID="{69E173C7-C6DA-403D-B233-788065ADE9AC}" presName="ParentBackground" presStyleLbl="fgAcc1" presStyleIdx="0" presStyleCnt="2" custLinFactNeighborY="1470"/>
      <dgm:spPr/>
      <dgm:t>
        <a:bodyPr/>
        <a:lstStyle/>
        <a:p>
          <a:endParaRPr lang="en-US"/>
        </a:p>
      </dgm:t>
    </dgm:pt>
    <dgm:pt modelId="{162F76B4-0AA4-4794-9A9F-730CBC7333C3}" type="pres">
      <dgm:prSet presAssocID="{69E173C7-C6DA-403D-B233-788065ADE9AC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2DE282-14AA-4FA2-A3C4-B5DED03F2283}" type="pres">
      <dgm:prSet presAssocID="{F5623978-AFA1-40D7-B26B-4CE63C971C81}" presName="Accent1" presStyleCnt="0"/>
      <dgm:spPr/>
    </dgm:pt>
    <dgm:pt modelId="{65C8416C-63C0-498A-A33B-728488F3DF4A}" type="pres">
      <dgm:prSet presAssocID="{F5623978-AFA1-40D7-B26B-4CE63C971C81}" presName="Accent" presStyleLbl="node1" presStyleIdx="1" presStyleCnt="2"/>
      <dgm:spPr/>
    </dgm:pt>
    <dgm:pt modelId="{666F314C-25EE-479B-B536-CB9C2CDF1FC8}" type="pres">
      <dgm:prSet presAssocID="{F5623978-AFA1-40D7-B26B-4CE63C971C81}" presName="ParentBackground1" presStyleCnt="0"/>
      <dgm:spPr/>
    </dgm:pt>
    <dgm:pt modelId="{ABB40AEE-997F-44FD-9FB9-19129B3F80DA}" type="pres">
      <dgm:prSet presAssocID="{F5623978-AFA1-40D7-B26B-4CE63C971C81}" presName="ParentBackground" presStyleLbl="fgAcc1" presStyleIdx="1" presStyleCnt="2"/>
      <dgm:spPr/>
      <dgm:t>
        <a:bodyPr/>
        <a:lstStyle/>
        <a:p>
          <a:endParaRPr lang="en-US"/>
        </a:p>
      </dgm:t>
    </dgm:pt>
    <dgm:pt modelId="{6B0A114B-EDC6-4C5C-ABE5-2EBA17A55802}" type="pres">
      <dgm:prSet presAssocID="{F5623978-AFA1-40D7-B26B-4CE63C971C81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090F802-439D-40A7-8222-D891CF5F13D4}" type="presOf" srcId="{69E173C7-C6DA-403D-B233-788065ADE9AC}" destId="{162F76B4-0AA4-4794-9A9F-730CBC7333C3}" srcOrd="1" destOrd="0" presId="urn:microsoft.com/office/officeart/2011/layout/CircleProcess"/>
    <dgm:cxn modelId="{5FD0FB3E-FE63-4B37-882D-F7FDA418213F}" type="presOf" srcId="{69E173C7-C6DA-403D-B233-788065ADE9AC}" destId="{C8DBBA66-A423-43FF-8F03-D3E9E3C5D5E8}" srcOrd="0" destOrd="0" presId="urn:microsoft.com/office/officeart/2011/layout/CircleProcess"/>
    <dgm:cxn modelId="{2EE1802E-353A-42CF-901D-AD4E7E1283FB}" type="presOf" srcId="{F5623978-AFA1-40D7-B26B-4CE63C971C81}" destId="{ABB40AEE-997F-44FD-9FB9-19129B3F80DA}" srcOrd="0" destOrd="0" presId="urn:microsoft.com/office/officeart/2011/layout/CircleProcess"/>
    <dgm:cxn modelId="{1FFBEF30-6CE3-4043-9489-8F8A5CA30514}" type="presOf" srcId="{F5623978-AFA1-40D7-B26B-4CE63C971C81}" destId="{6B0A114B-EDC6-4C5C-ABE5-2EBA17A55802}" srcOrd="1" destOrd="0" presId="urn:microsoft.com/office/officeart/2011/layout/CircleProcess"/>
    <dgm:cxn modelId="{8C846382-0DCF-45BA-A565-08C1EA2F14E5}" srcId="{7A965A5A-5E43-4770-8297-20FE8A9002DD}" destId="{F5623978-AFA1-40D7-B26B-4CE63C971C81}" srcOrd="0" destOrd="0" parTransId="{1F296CAE-B86A-48BB-A3BB-27D9936BE216}" sibTransId="{201765BA-CBF0-4DB6-B15C-A95E2980D01D}"/>
    <dgm:cxn modelId="{8E9B80A2-3867-4F09-8FAD-C6C211B3F556}" srcId="{7A965A5A-5E43-4770-8297-20FE8A9002DD}" destId="{69E173C7-C6DA-403D-B233-788065ADE9AC}" srcOrd="1" destOrd="0" parTransId="{A174233A-4863-4EF1-B8DF-D77F0D55C15B}" sibTransId="{29B52902-EFD9-4D34-A9B0-FBDE4403E23F}"/>
    <dgm:cxn modelId="{C93EF3A7-9283-4BE3-A522-383B46CB3EE3}" type="presOf" srcId="{7A965A5A-5E43-4770-8297-20FE8A9002DD}" destId="{377EB03B-38E1-4A66-AEC0-E63E0F799EB6}" srcOrd="0" destOrd="0" presId="urn:microsoft.com/office/officeart/2011/layout/CircleProcess"/>
    <dgm:cxn modelId="{A2DEBD5A-BF42-4C4E-9578-1EF598D9D495}" type="presParOf" srcId="{377EB03B-38E1-4A66-AEC0-E63E0F799EB6}" destId="{142208AF-241F-4026-9EF9-A486CAB05444}" srcOrd="0" destOrd="0" presId="urn:microsoft.com/office/officeart/2011/layout/CircleProcess"/>
    <dgm:cxn modelId="{78A62B93-BD81-40B2-B48A-295B6B4D4044}" type="presParOf" srcId="{142208AF-241F-4026-9EF9-A486CAB05444}" destId="{261DFF20-7868-441A-9B7C-A1378E17A770}" srcOrd="0" destOrd="0" presId="urn:microsoft.com/office/officeart/2011/layout/CircleProcess"/>
    <dgm:cxn modelId="{85C399D8-9432-4A6E-A186-9BFBBC456A5D}" type="presParOf" srcId="{377EB03B-38E1-4A66-AEC0-E63E0F799EB6}" destId="{133A8304-C2C2-4861-A46B-84E52BC027DB}" srcOrd="1" destOrd="0" presId="urn:microsoft.com/office/officeart/2011/layout/CircleProcess"/>
    <dgm:cxn modelId="{299CDA05-F59E-4B6C-A829-B7D08E1EA81A}" type="presParOf" srcId="{133A8304-C2C2-4861-A46B-84E52BC027DB}" destId="{C8DBBA66-A423-43FF-8F03-D3E9E3C5D5E8}" srcOrd="0" destOrd="0" presId="urn:microsoft.com/office/officeart/2011/layout/CircleProcess"/>
    <dgm:cxn modelId="{98B76D26-BCC8-4C28-BD17-925AB8C0CE88}" type="presParOf" srcId="{377EB03B-38E1-4A66-AEC0-E63E0F799EB6}" destId="{162F76B4-0AA4-4794-9A9F-730CBC7333C3}" srcOrd="2" destOrd="0" presId="urn:microsoft.com/office/officeart/2011/layout/CircleProcess"/>
    <dgm:cxn modelId="{DB589E60-F095-49FB-A122-25C3556BF08C}" type="presParOf" srcId="{377EB03B-38E1-4A66-AEC0-E63E0F799EB6}" destId="{422DE282-14AA-4FA2-A3C4-B5DED03F2283}" srcOrd="3" destOrd="0" presId="urn:microsoft.com/office/officeart/2011/layout/CircleProcess"/>
    <dgm:cxn modelId="{A572E263-530C-41FD-A083-8AEBC58CDE3E}" type="presParOf" srcId="{422DE282-14AA-4FA2-A3C4-B5DED03F2283}" destId="{65C8416C-63C0-498A-A33B-728488F3DF4A}" srcOrd="0" destOrd="0" presId="urn:microsoft.com/office/officeart/2011/layout/CircleProcess"/>
    <dgm:cxn modelId="{DAA4EE52-877A-412C-AEB2-4A0F561BBC33}" type="presParOf" srcId="{377EB03B-38E1-4A66-AEC0-E63E0F799EB6}" destId="{666F314C-25EE-479B-B536-CB9C2CDF1FC8}" srcOrd="4" destOrd="0" presId="urn:microsoft.com/office/officeart/2011/layout/CircleProcess"/>
    <dgm:cxn modelId="{F1F1B5FE-D3CE-4C41-9D89-7E1C684B2850}" type="presParOf" srcId="{666F314C-25EE-479B-B536-CB9C2CDF1FC8}" destId="{ABB40AEE-997F-44FD-9FB9-19129B3F80DA}" srcOrd="0" destOrd="0" presId="urn:microsoft.com/office/officeart/2011/layout/CircleProcess"/>
    <dgm:cxn modelId="{ED5D8B3D-54D0-4CD4-8FF1-D6E2A5E3FB74}" type="presParOf" srcId="{377EB03B-38E1-4A66-AEC0-E63E0F799EB6}" destId="{6B0A114B-EDC6-4C5C-ABE5-2EBA17A55802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BE46B2F-482E-4DBA-9C87-7012FA8CE5A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8330280-B78D-4AAD-A542-35A1BB881978}">
      <dgm:prSet phldrT="[Text]"/>
      <dgm:spPr/>
      <dgm:t>
        <a:bodyPr/>
        <a:lstStyle/>
        <a:p>
          <a:r>
            <a:rPr lang="en-US" b="1" i="1" u="sng" dirty="0" smtClean="0">
              <a:solidFill>
                <a:schemeClr val="tx1"/>
              </a:solidFill>
              <a:latin typeface="+mj-lt"/>
            </a:rPr>
            <a:t>Thrombocytopenia </a:t>
          </a:r>
          <a:r>
            <a:rPr lang="en-US" b="1" u="sng" dirty="0" smtClean="0">
              <a:solidFill>
                <a:schemeClr val="tx1"/>
              </a:solidFill>
              <a:latin typeface="+mj-lt"/>
            </a:rPr>
            <a:t>&amp; other PL abnormality: </a:t>
          </a:r>
          <a:endParaRPr lang="en-US" dirty="0"/>
        </a:p>
      </dgm:t>
    </dgm:pt>
    <dgm:pt modelId="{6E7E7B77-4FAF-496B-B89A-C77F8769FC3F}" type="parTrans" cxnId="{AFD9391A-A43D-484F-997F-EC738C384AED}">
      <dgm:prSet/>
      <dgm:spPr/>
      <dgm:t>
        <a:bodyPr/>
        <a:lstStyle/>
        <a:p>
          <a:endParaRPr lang="en-US"/>
        </a:p>
      </dgm:t>
    </dgm:pt>
    <dgm:pt modelId="{12BD71A0-E4B3-4F38-BE01-119AE2F106C5}" type="sibTrans" cxnId="{AFD9391A-A43D-484F-997F-EC738C384AED}">
      <dgm:prSet/>
      <dgm:spPr/>
      <dgm:t>
        <a:bodyPr/>
        <a:lstStyle/>
        <a:p>
          <a:endParaRPr lang="en-US"/>
        </a:p>
      </dgm:t>
    </dgm:pt>
    <dgm:pt modelId="{C6FF5E69-742C-43E9-92B2-BD70AE28345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↑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dirty="0" smtClean="0">
              <a:solidFill>
                <a:schemeClr val="tx1"/>
              </a:solidFill>
              <a:latin typeface="+mj-lt"/>
            </a:rPr>
            <a:t> PL activation &amp; degranulation,</a:t>
          </a:r>
          <a:endParaRPr lang="en-US" dirty="0"/>
        </a:p>
      </dgm:t>
    </dgm:pt>
    <dgm:pt modelId="{BD934854-513A-484E-905B-E87AE1563B8A}" type="parTrans" cxnId="{ACC87C8A-A393-45D6-A80E-47B29B5FE23F}">
      <dgm:prSet/>
      <dgm:spPr/>
      <dgm:t>
        <a:bodyPr/>
        <a:lstStyle/>
        <a:p>
          <a:endParaRPr lang="en-US"/>
        </a:p>
      </dgm:t>
    </dgm:pt>
    <dgm:pt modelId="{3453726B-C4A4-421F-A07A-C5A9854401B3}" type="sibTrans" cxnId="{ACC87C8A-A393-45D6-A80E-47B29B5FE23F}">
      <dgm:prSet/>
      <dgm:spPr/>
      <dgm:t>
        <a:bodyPr/>
        <a:lstStyle/>
        <a:p>
          <a:endParaRPr lang="en-US"/>
        </a:p>
      </dgm:t>
    </dgm:pt>
    <dgm:pt modelId="{0A2151D7-BF29-41C3-A909-89848B903425}">
      <dgm:prSet phldrT="[Text]"/>
      <dgm:spPr/>
      <dgm:t>
        <a:bodyPr/>
        <a:lstStyle/>
        <a:p>
          <a:r>
            <a:rPr lang="en-US" b="1" i="1" u="sng" dirty="0" smtClean="0">
              <a:solidFill>
                <a:schemeClr val="tx1"/>
              </a:solidFill>
              <a:latin typeface="+mj-lt"/>
            </a:rPr>
            <a:t>Intravascular hemolysis </a:t>
          </a:r>
          <a:endParaRPr lang="en-US" dirty="0"/>
        </a:p>
      </dgm:t>
    </dgm:pt>
    <dgm:pt modelId="{65C7777B-7DF0-474C-A52B-B6A9B2E847AB}" type="parTrans" cxnId="{E56C9053-978D-4DFD-96CD-DEBBB1843673}">
      <dgm:prSet/>
      <dgm:spPr/>
      <dgm:t>
        <a:bodyPr/>
        <a:lstStyle/>
        <a:p>
          <a:endParaRPr lang="en-US"/>
        </a:p>
      </dgm:t>
    </dgm:pt>
    <dgm:pt modelId="{938C8147-7DCD-44D1-85E2-66C08BF2C6BD}" type="sibTrans" cxnId="{E56C9053-978D-4DFD-96CD-DEBBB1843673}">
      <dgm:prSet/>
      <dgm:spPr/>
      <dgm:t>
        <a:bodyPr/>
        <a:lstStyle/>
        <a:p>
          <a:endParaRPr lang="en-US"/>
        </a:p>
      </dgm:t>
    </dgm:pt>
    <dgm:pt modelId="{EC68CA8D-8008-428E-A369-08818D27F64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endothelial damage &amp; altered fluidity of erythrocyte membrane d/t change in serum lipid content → ↑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dirty="0" smtClean="0">
              <a:solidFill>
                <a:schemeClr val="tx1"/>
              </a:solidFill>
              <a:latin typeface="+mj-lt"/>
            </a:rPr>
            <a:t> LDH, spherocytosis, 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reticulocytosis</a:t>
          </a:r>
          <a:r>
            <a:rPr lang="en-US" dirty="0" smtClean="0">
              <a:solidFill>
                <a:schemeClr val="tx1"/>
              </a:solidFill>
              <a:latin typeface="+mj-lt"/>
              <a:sym typeface="Wingdings" panose="05000000000000000000" pitchFamily="2" charset="2"/>
            </a:rPr>
            <a:t></a:t>
          </a:r>
          <a:endParaRPr lang="en-US" dirty="0"/>
        </a:p>
      </dgm:t>
    </dgm:pt>
    <dgm:pt modelId="{1F07A0AA-EA84-4649-8D63-E1F1A32A1A0F}" type="parTrans" cxnId="{01450D6E-0F16-4983-9C60-E7695420E9F8}">
      <dgm:prSet/>
      <dgm:spPr/>
      <dgm:t>
        <a:bodyPr/>
        <a:lstStyle/>
        <a:p>
          <a:endParaRPr lang="en-US"/>
        </a:p>
      </dgm:t>
    </dgm:pt>
    <dgm:pt modelId="{D0122241-8FDB-4111-AC8B-BE1E61CA1BDF}" type="sibTrans" cxnId="{01450D6E-0F16-4983-9C60-E7695420E9F8}">
      <dgm:prSet/>
      <dgm:spPr/>
      <dgm:t>
        <a:bodyPr/>
        <a:lstStyle/>
        <a:p>
          <a:endParaRPr lang="en-US"/>
        </a:p>
      </dgm:t>
    </dgm:pt>
    <dgm:pt modelId="{4BFD0742-3D2F-4F6C-95E0-5D5C57593225}">
      <dgm:prSet phldrT="[Text]"/>
      <dgm:spPr/>
      <dgm:t>
        <a:bodyPr/>
        <a:lstStyle/>
        <a:p>
          <a:r>
            <a:rPr lang="en-US" b="1" i="1" u="sng" dirty="0" smtClean="0">
              <a:solidFill>
                <a:schemeClr val="tx1"/>
              </a:solidFill>
              <a:latin typeface="+mj-lt"/>
            </a:rPr>
            <a:t>↑</a:t>
          </a:r>
          <a:r>
            <a:rPr lang="en-US" b="1" i="1" u="sng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b="1" i="1" u="sng" dirty="0" smtClean="0">
              <a:solidFill>
                <a:schemeClr val="tx1"/>
              </a:solidFill>
              <a:latin typeface="+mj-lt"/>
            </a:rPr>
            <a:t> coagulation &amp; fibrinolysis </a:t>
          </a:r>
          <a:endParaRPr lang="en-US" dirty="0"/>
        </a:p>
      </dgm:t>
    </dgm:pt>
    <dgm:pt modelId="{E5960268-3CB6-4737-B005-1B5621461F90}" type="parTrans" cxnId="{785A56EA-13D1-4F6B-990C-95FFC8BF64C0}">
      <dgm:prSet/>
      <dgm:spPr/>
      <dgm:t>
        <a:bodyPr/>
        <a:lstStyle/>
        <a:p>
          <a:endParaRPr lang="en-US"/>
        </a:p>
      </dgm:t>
    </dgm:pt>
    <dgm:pt modelId="{529C1327-3DA3-4744-9B84-5D3D46695EB6}" type="sibTrans" cxnId="{785A56EA-13D1-4F6B-990C-95FFC8BF64C0}">
      <dgm:prSet/>
      <dgm:spPr/>
      <dgm:t>
        <a:bodyPr/>
        <a:lstStyle/>
        <a:p>
          <a:endParaRPr lang="en-US"/>
        </a:p>
      </dgm:t>
    </dgm:pt>
    <dgm:pt modelId="{20BD4C41-66CF-4E4F-8B82-30A924BCFBE0}">
      <dgm:prSet phldrT="[Text]"/>
      <dgm:spPr/>
      <dgm:t>
        <a:bodyPr/>
        <a:lstStyle/>
        <a:p>
          <a:r>
            <a:rPr lang="en-US" dirty="0" smtClean="0"/>
            <a:t>Feature like DIC</a:t>
          </a:r>
          <a:endParaRPr lang="en-US" dirty="0"/>
        </a:p>
      </dgm:t>
    </dgm:pt>
    <dgm:pt modelId="{3E98DF06-3817-485A-A822-B0E53B89BDD6}" type="parTrans" cxnId="{C97C010E-7D63-4902-962B-14D2FD1E0859}">
      <dgm:prSet/>
      <dgm:spPr/>
      <dgm:t>
        <a:bodyPr/>
        <a:lstStyle/>
        <a:p>
          <a:endParaRPr lang="en-US"/>
        </a:p>
      </dgm:t>
    </dgm:pt>
    <dgm:pt modelId="{FD503217-CEE3-4C53-95FD-8FFEB2D987C4}" type="sibTrans" cxnId="{C97C010E-7D63-4902-962B-14D2FD1E0859}">
      <dgm:prSet/>
      <dgm:spPr/>
      <dgm:t>
        <a:bodyPr/>
        <a:lstStyle/>
        <a:p>
          <a:endParaRPr lang="en-US"/>
        </a:p>
      </dgm:t>
    </dgm:pt>
    <dgm:pt modelId="{2B9C3DB0-556F-4ED8-AD24-92428CB2AEDF}">
      <dgm:prSet/>
      <dgm:spPr/>
      <dgm:t>
        <a:bodyPr/>
        <a:lstStyle/>
        <a:p>
          <a:r>
            <a:rPr lang="en-US" smtClean="0">
              <a:solidFill>
                <a:schemeClr val="tx1"/>
              </a:solidFill>
              <a:latin typeface="+mj-lt"/>
            </a:rPr>
            <a:t>↓ed life span. </a:t>
          </a:r>
          <a:endParaRPr lang="en-US" dirty="0" smtClean="0">
            <a:solidFill>
              <a:schemeClr val="tx1"/>
            </a:solidFill>
            <a:latin typeface="+mj-lt"/>
          </a:endParaRPr>
        </a:p>
      </dgm:t>
    </dgm:pt>
    <dgm:pt modelId="{F73D8621-D3BB-4D9E-9737-EED9BB72B056}" type="parTrans" cxnId="{AC653692-4712-47D0-B9D2-9D3F186D5F5D}">
      <dgm:prSet/>
      <dgm:spPr/>
      <dgm:t>
        <a:bodyPr/>
        <a:lstStyle/>
        <a:p>
          <a:endParaRPr lang="en-US"/>
        </a:p>
      </dgm:t>
    </dgm:pt>
    <dgm:pt modelId="{9112258C-184B-4CEB-B4EE-A3F96317771E}" type="sibTrans" cxnId="{AC653692-4712-47D0-B9D2-9D3F186D5F5D}">
      <dgm:prSet/>
      <dgm:spPr/>
      <dgm:t>
        <a:bodyPr/>
        <a:lstStyle/>
        <a:p>
          <a:endParaRPr lang="en-US"/>
        </a:p>
      </dgm:t>
    </dgm:pt>
    <dgm:pt modelId="{4FDA5DDD-C136-4262-B66F-403EA86064EA}">
      <dgm:prSet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  <a:latin typeface="+mj-lt"/>
            </a:rPr>
            <a:t>Corelates</a:t>
          </a:r>
          <a:r>
            <a:rPr lang="en-US" dirty="0" smtClean="0">
              <a:solidFill>
                <a:schemeClr val="tx1"/>
              </a:solidFill>
              <a:latin typeface="+mj-lt"/>
            </a:rPr>
            <a:t> well 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wth</a:t>
          </a:r>
          <a:r>
            <a:rPr lang="en-US" dirty="0" smtClean="0">
              <a:solidFill>
                <a:schemeClr val="tx1"/>
              </a:solidFill>
              <a:latin typeface="+mj-lt"/>
            </a:rPr>
            <a:t>  disease severity.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E0215622-CC52-4F56-9DE2-18B457C280F2}" type="parTrans" cxnId="{31183E62-8598-4440-80A2-3FA6E9390B67}">
      <dgm:prSet/>
      <dgm:spPr/>
      <dgm:t>
        <a:bodyPr/>
        <a:lstStyle/>
        <a:p>
          <a:endParaRPr lang="en-US"/>
        </a:p>
      </dgm:t>
    </dgm:pt>
    <dgm:pt modelId="{1178F6C2-B1C5-442B-BB3A-BB9E65F05F62}" type="sibTrans" cxnId="{31183E62-8598-4440-80A2-3FA6E9390B67}">
      <dgm:prSet/>
      <dgm:spPr/>
      <dgm:t>
        <a:bodyPr/>
        <a:lstStyle/>
        <a:p>
          <a:endParaRPr lang="en-US"/>
        </a:p>
      </dgm:t>
    </dgm:pt>
    <dgm:pt modelId="{BCB4C91D-82D9-47F3-AC77-81393B239C33}">
      <dgm:prSet phldrT="[Text]"/>
      <dgm:spPr/>
      <dgm:t>
        <a:bodyPr/>
        <a:lstStyle/>
        <a:p>
          <a:r>
            <a:rPr lang="en-US" smtClean="0">
              <a:solidFill>
                <a:schemeClr val="tx1"/>
              </a:solidFill>
              <a:latin typeface="+mj-lt"/>
            </a:rPr>
            <a:t>microangiopathic </a:t>
          </a:r>
          <a:r>
            <a:rPr lang="en-US" dirty="0" smtClean="0">
              <a:solidFill>
                <a:schemeClr val="tx1"/>
              </a:solidFill>
              <a:latin typeface="+mj-lt"/>
            </a:rPr>
            <a:t>hemolysis </a:t>
          </a:r>
          <a:endParaRPr lang="en-US" dirty="0"/>
        </a:p>
      </dgm:t>
    </dgm:pt>
    <dgm:pt modelId="{209BBDF7-E747-4C86-9DF4-5F77062433EC}" type="sibTrans" cxnId="{078562E4-EA7E-4003-8730-4A50BFB93F3B}">
      <dgm:prSet/>
      <dgm:spPr/>
      <dgm:t>
        <a:bodyPr/>
        <a:lstStyle/>
        <a:p>
          <a:endParaRPr lang="en-US"/>
        </a:p>
      </dgm:t>
    </dgm:pt>
    <dgm:pt modelId="{2E261D5E-6AC2-48B3-AA44-5E1DF8EC0175}" type="parTrans" cxnId="{078562E4-EA7E-4003-8730-4A50BFB93F3B}">
      <dgm:prSet/>
      <dgm:spPr/>
      <dgm:t>
        <a:bodyPr/>
        <a:lstStyle/>
        <a:p>
          <a:endParaRPr lang="en-US"/>
        </a:p>
      </dgm:t>
    </dgm:pt>
    <dgm:pt modelId="{92EC041D-4ED5-40DE-8F23-2F1DC1EF7DF0}">
      <dgm:prSet phldrT="[Text]"/>
      <dgm:spPr/>
      <dgm:t>
        <a:bodyPr/>
        <a:lstStyle/>
        <a:p>
          <a:r>
            <a:rPr lang="en-US" dirty="0" smtClean="0"/>
            <a:t>Release of </a:t>
          </a:r>
          <a:r>
            <a:rPr lang="en-US" dirty="0" err="1" smtClean="0"/>
            <a:t>thromboplastin</a:t>
          </a:r>
          <a:endParaRPr lang="en-US" dirty="0"/>
        </a:p>
      </dgm:t>
    </dgm:pt>
    <dgm:pt modelId="{DACC4C4C-3402-4009-BE3E-DDAF59D0ED4E}" type="parTrans" cxnId="{6892D4E2-B718-41A0-87DB-838179A85E78}">
      <dgm:prSet/>
      <dgm:spPr/>
      <dgm:t>
        <a:bodyPr/>
        <a:lstStyle/>
        <a:p>
          <a:endParaRPr lang="en-US"/>
        </a:p>
      </dgm:t>
    </dgm:pt>
    <dgm:pt modelId="{596F8464-04B1-4998-98C8-1D2C202D6A17}" type="sibTrans" cxnId="{6892D4E2-B718-41A0-87DB-838179A85E78}">
      <dgm:prSet/>
      <dgm:spPr/>
      <dgm:t>
        <a:bodyPr/>
        <a:lstStyle/>
        <a:p>
          <a:endParaRPr lang="en-US"/>
        </a:p>
      </dgm:t>
    </dgm:pt>
    <dgm:pt modelId="{73BFC3EC-F6E3-417F-B18E-A21DFDF80FFB}">
      <dgm:prSet phldrT="[Text]"/>
      <dgm:spPr/>
      <dgm:t>
        <a:bodyPr/>
        <a:lstStyle/>
        <a:p>
          <a:endParaRPr lang="en-US" dirty="0"/>
        </a:p>
      </dgm:t>
    </dgm:pt>
    <dgm:pt modelId="{E2A8AE95-A0A1-4219-8753-B9B996A0BA2E}" type="parTrans" cxnId="{EC5B689F-8226-483B-89E1-FF6191BF8984}">
      <dgm:prSet/>
      <dgm:spPr/>
      <dgm:t>
        <a:bodyPr/>
        <a:lstStyle/>
        <a:p>
          <a:endParaRPr lang="en-US"/>
        </a:p>
      </dgm:t>
    </dgm:pt>
    <dgm:pt modelId="{28B3F860-6600-450D-8D85-68A685C5F069}" type="sibTrans" cxnId="{EC5B689F-8226-483B-89E1-FF6191BF8984}">
      <dgm:prSet/>
      <dgm:spPr/>
      <dgm:t>
        <a:bodyPr/>
        <a:lstStyle/>
        <a:p>
          <a:endParaRPr lang="en-US"/>
        </a:p>
      </dgm:t>
    </dgm:pt>
    <dgm:pt modelId="{89A59E3B-2701-4993-BF2E-329AC3BD60F1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↓fibrinogen</a:t>
          </a:r>
          <a:endParaRPr lang="en-US" dirty="0"/>
        </a:p>
      </dgm:t>
    </dgm:pt>
    <dgm:pt modelId="{92D02BF3-D703-4F40-92AA-BB4371935657}" type="parTrans" cxnId="{2758C2EA-0949-41E7-9352-4D11B840D501}">
      <dgm:prSet/>
      <dgm:spPr/>
      <dgm:t>
        <a:bodyPr/>
        <a:lstStyle/>
        <a:p>
          <a:endParaRPr lang="en-US"/>
        </a:p>
      </dgm:t>
    </dgm:pt>
    <dgm:pt modelId="{406AA020-8AA0-4ADA-B80C-586ED1D26251}" type="sibTrans" cxnId="{2758C2EA-0949-41E7-9352-4D11B840D501}">
      <dgm:prSet/>
      <dgm:spPr/>
      <dgm:t>
        <a:bodyPr/>
        <a:lstStyle/>
        <a:p>
          <a:endParaRPr lang="en-US"/>
        </a:p>
      </dgm:t>
    </dgm:pt>
    <dgm:pt modelId="{DB6A2BCD-9DB6-433A-9E4A-AC2824A8F89D}">
      <dgm:prSet phldrT="[Text]"/>
      <dgm:spPr/>
      <dgm:t>
        <a:bodyPr/>
        <a:lstStyle/>
        <a:p>
          <a:r>
            <a:rPr lang="en-US" dirty="0" smtClean="0"/>
            <a:t>AT-III</a:t>
          </a:r>
          <a:endParaRPr lang="en-US" dirty="0"/>
        </a:p>
      </dgm:t>
    </dgm:pt>
    <dgm:pt modelId="{2C49F81C-208C-4617-8A35-4505C49BC975}" type="parTrans" cxnId="{79B3339C-5711-4CC1-B4F8-B1B0125A99CA}">
      <dgm:prSet/>
      <dgm:spPr/>
      <dgm:t>
        <a:bodyPr/>
        <a:lstStyle/>
        <a:p>
          <a:endParaRPr lang="en-US"/>
        </a:p>
      </dgm:t>
    </dgm:pt>
    <dgm:pt modelId="{36E805C2-7229-41F5-ADC8-8A1A97EDADF2}" type="sibTrans" cxnId="{79B3339C-5711-4CC1-B4F8-B1B0125A99CA}">
      <dgm:prSet/>
      <dgm:spPr/>
      <dgm:t>
        <a:bodyPr/>
        <a:lstStyle/>
        <a:p>
          <a:endParaRPr lang="en-US"/>
        </a:p>
      </dgm:t>
    </dgm:pt>
    <dgm:pt modelId="{F627E4B2-662E-44E2-B7EC-0F31C318A6EF}">
      <dgm:prSet phldrT="[Text]"/>
      <dgm:spPr/>
      <dgm:t>
        <a:bodyPr/>
        <a:lstStyle/>
        <a:p>
          <a:r>
            <a:rPr lang="en-US" dirty="0" smtClean="0"/>
            <a:t>plasminogen </a:t>
          </a:r>
          <a:endParaRPr lang="en-US" dirty="0"/>
        </a:p>
      </dgm:t>
    </dgm:pt>
    <dgm:pt modelId="{F697AFEE-F61B-4889-AFAF-1B9A73594C6E}" type="parTrans" cxnId="{CF94896C-A873-4A64-8B9F-80B0056F8D89}">
      <dgm:prSet/>
      <dgm:spPr/>
      <dgm:t>
        <a:bodyPr/>
        <a:lstStyle/>
        <a:p>
          <a:endParaRPr lang="en-US"/>
        </a:p>
      </dgm:t>
    </dgm:pt>
    <dgm:pt modelId="{F9665598-9F35-4C25-B49C-943257DE40C5}" type="sibTrans" cxnId="{CF94896C-A873-4A64-8B9F-80B0056F8D89}">
      <dgm:prSet/>
      <dgm:spPr/>
      <dgm:t>
        <a:bodyPr/>
        <a:lstStyle/>
        <a:p>
          <a:endParaRPr lang="en-US"/>
        </a:p>
      </dgm:t>
    </dgm:pt>
    <dgm:pt modelId="{339EC5BD-DAB3-4ABA-80CD-FDD1A4D624B1}" type="pres">
      <dgm:prSet presAssocID="{FBE46B2F-482E-4DBA-9C87-7012FA8CE5A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C621DD-949F-474E-B11A-7491D84C33A2}" type="pres">
      <dgm:prSet presAssocID="{48330280-B78D-4AAD-A542-35A1BB881978}" presName="composite" presStyleCnt="0"/>
      <dgm:spPr/>
    </dgm:pt>
    <dgm:pt modelId="{92C96427-9E8C-4D9A-B73A-B58B88876412}" type="pres">
      <dgm:prSet presAssocID="{48330280-B78D-4AAD-A542-35A1BB881978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6F6E67-15FA-4335-B99D-6681AE07113F}" type="pres">
      <dgm:prSet presAssocID="{48330280-B78D-4AAD-A542-35A1BB881978}" presName="desTx" presStyleLbl="alignAccFollowNode1" presStyleIdx="0" presStyleCnt="3" custLinFactNeighborY="15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14C7D9-94BD-4053-9482-AE8557F020FB}" type="pres">
      <dgm:prSet presAssocID="{12BD71A0-E4B3-4F38-BE01-119AE2F106C5}" presName="space" presStyleCnt="0"/>
      <dgm:spPr/>
    </dgm:pt>
    <dgm:pt modelId="{D6B2E5A3-AE58-49DE-AC23-2A83BC8054DF}" type="pres">
      <dgm:prSet presAssocID="{0A2151D7-BF29-41C3-A909-89848B903425}" presName="composite" presStyleCnt="0"/>
      <dgm:spPr/>
    </dgm:pt>
    <dgm:pt modelId="{B1C5EE07-D121-43A5-86ED-073E85D75787}" type="pres">
      <dgm:prSet presAssocID="{0A2151D7-BF29-41C3-A909-89848B90342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FCE90-38B3-4A68-A994-9B71E6C9C5DE}" type="pres">
      <dgm:prSet presAssocID="{0A2151D7-BF29-41C3-A909-89848B903425}" presName="desTx" presStyleLbl="alignAccFollowNode1" presStyleIdx="1" presStyleCnt="3" custScaleY="1099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309324-2617-4B49-9516-C3EA59FCAA76}" type="pres">
      <dgm:prSet presAssocID="{938C8147-7DCD-44D1-85E2-66C08BF2C6BD}" presName="space" presStyleCnt="0"/>
      <dgm:spPr/>
    </dgm:pt>
    <dgm:pt modelId="{91CCF9F3-F434-470D-A86C-E5F8D606CE6B}" type="pres">
      <dgm:prSet presAssocID="{4BFD0742-3D2F-4F6C-95E0-5D5C57593225}" presName="composite" presStyleCnt="0"/>
      <dgm:spPr/>
    </dgm:pt>
    <dgm:pt modelId="{FF5A1786-FD63-4082-A636-C07FD1A83570}" type="pres">
      <dgm:prSet presAssocID="{4BFD0742-3D2F-4F6C-95E0-5D5C5759322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C509FE-AE67-406A-B088-5324E8F4213A}" type="pres">
      <dgm:prSet presAssocID="{4BFD0742-3D2F-4F6C-95E0-5D5C57593225}" presName="desTx" presStyleLbl="alignAccFollowNode1" presStyleIdx="2" presStyleCnt="3" custLinFactNeighborX="1922" custLinFactNeighborY="-16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C87C8A-A393-45D6-A80E-47B29B5FE23F}" srcId="{48330280-B78D-4AAD-A542-35A1BB881978}" destId="{C6FF5E69-742C-43E9-92B2-BD70AE28345E}" srcOrd="0" destOrd="0" parTransId="{BD934854-513A-484E-905B-E87AE1563B8A}" sibTransId="{3453726B-C4A4-421F-A07A-C5A9854401B3}"/>
    <dgm:cxn modelId="{569A98CF-A064-4EFE-A2C5-8D43EE13933C}" type="presOf" srcId="{EC68CA8D-8008-428E-A369-08818D27F641}" destId="{DD0FCE90-38B3-4A68-A994-9B71E6C9C5DE}" srcOrd="0" destOrd="0" presId="urn:microsoft.com/office/officeart/2005/8/layout/hList1"/>
    <dgm:cxn modelId="{626B7C8B-F117-4520-A259-6ACC63CACDC0}" type="presOf" srcId="{89A59E3B-2701-4993-BF2E-329AC3BD60F1}" destId="{ACC509FE-AE67-406A-B088-5324E8F4213A}" srcOrd="0" destOrd="2" presId="urn:microsoft.com/office/officeart/2005/8/layout/hList1"/>
    <dgm:cxn modelId="{01450D6E-0F16-4983-9C60-E7695420E9F8}" srcId="{0A2151D7-BF29-41C3-A909-89848B903425}" destId="{EC68CA8D-8008-428E-A369-08818D27F641}" srcOrd="0" destOrd="0" parTransId="{1F07A0AA-EA84-4649-8D63-E1F1A32A1A0F}" sibTransId="{D0122241-8FDB-4111-AC8B-BE1E61CA1BDF}"/>
    <dgm:cxn modelId="{AC653692-4712-47D0-B9D2-9D3F186D5F5D}" srcId="{48330280-B78D-4AAD-A542-35A1BB881978}" destId="{2B9C3DB0-556F-4ED8-AD24-92428CB2AEDF}" srcOrd="1" destOrd="0" parTransId="{F73D8621-D3BB-4D9E-9737-EED9BB72B056}" sibTransId="{9112258C-184B-4CEB-B4EE-A3F96317771E}"/>
    <dgm:cxn modelId="{13A663AE-7FBE-497A-9AD5-5CB8D736AF4F}" type="presOf" srcId="{BCB4C91D-82D9-47F3-AC77-81393B239C33}" destId="{DD0FCE90-38B3-4A68-A994-9B71E6C9C5DE}" srcOrd="0" destOrd="1" presId="urn:microsoft.com/office/officeart/2005/8/layout/hList1"/>
    <dgm:cxn modelId="{2758C2EA-0949-41E7-9352-4D11B840D501}" srcId="{4BFD0742-3D2F-4F6C-95E0-5D5C57593225}" destId="{89A59E3B-2701-4993-BF2E-329AC3BD60F1}" srcOrd="2" destOrd="0" parTransId="{92D02BF3-D703-4F40-92AA-BB4371935657}" sibTransId="{406AA020-8AA0-4ADA-B80C-586ED1D26251}"/>
    <dgm:cxn modelId="{79B3339C-5711-4CC1-B4F8-B1B0125A99CA}" srcId="{4BFD0742-3D2F-4F6C-95E0-5D5C57593225}" destId="{DB6A2BCD-9DB6-433A-9E4A-AC2824A8F89D}" srcOrd="3" destOrd="0" parTransId="{2C49F81C-208C-4617-8A35-4505C49BC975}" sibTransId="{36E805C2-7229-41F5-ADC8-8A1A97EDADF2}"/>
    <dgm:cxn modelId="{CF94896C-A873-4A64-8B9F-80B0056F8D89}" srcId="{4BFD0742-3D2F-4F6C-95E0-5D5C57593225}" destId="{F627E4B2-662E-44E2-B7EC-0F31C318A6EF}" srcOrd="4" destOrd="0" parTransId="{F697AFEE-F61B-4889-AFAF-1B9A73594C6E}" sibTransId="{F9665598-9F35-4C25-B49C-943257DE40C5}"/>
    <dgm:cxn modelId="{E621B497-81A1-45E0-B121-9BED18242E3A}" type="presOf" srcId="{4FDA5DDD-C136-4262-B66F-403EA86064EA}" destId="{426F6E67-15FA-4335-B99D-6681AE07113F}" srcOrd="0" destOrd="2" presId="urn:microsoft.com/office/officeart/2005/8/layout/hList1"/>
    <dgm:cxn modelId="{C97C010E-7D63-4902-962B-14D2FD1E0859}" srcId="{4BFD0742-3D2F-4F6C-95E0-5D5C57593225}" destId="{20BD4C41-66CF-4E4F-8B82-30A924BCFBE0}" srcOrd="0" destOrd="0" parTransId="{3E98DF06-3817-485A-A822-B0E53B89BDD6}" sibTransId="{FD503217-CEE3-4C53-95FD-8FFEB2D987C4}"/>
    <dgm:cxn modelId="{EC5B689F-8226-483B-89E1-FF6191BF8984}" srcId="{4BFD0742-3D2F-4F6C-95E0-5D5C57593225}" destId="{73BFC3EC-F6E3-417F-B18E-A21DFDF80FFB}" srcOrd="5" destOrd="0" parTransId="{E2A8AE95-A0A1-4219-8753-B9B996A0BA2E}" sibTransId="{28B3F860-6600-450D-8D85-68A685C5F069}"/>
    <dgm:cxn modelId="{785A56EA-13D1-4F6B-990C-95FFC8BF64C0}" srcId="{FBE46B2F-482E-4DBA-9C87-7012FA8CE5AF}" destId="{4BFD0742-3D2F-4F6C-95E0-5D5C57593225}" srcOrd="2" destOrd="0" parTransId="{E5960268-3CB6-4737-B005-1B5621461F90}" sibTransId="{529C1327-3DA3-4744-9B84-5D3D46695EB6}"/>
    <dgm:cxn modelId="{31183E62-8598-4440-80A2-3FA6E9390B67}" srcId="{48330280-B78D-4AAD-A542-35A1BB881978}" destId="{4FDA5DDD-C136-4262-B66F-403EA86064EA}" srcOrd="2" destOrd="0" parTransId="{E0215622-CC52-4F56-9DE2-18B457C280F2}" sibTransId="{1178F6C2-B1C5-442B-BB3A-BB9E65F05F62}"/>
    <dgm:cxn modelId="{FD26035E-865D-440D-A39C-C40663BB1EC5}" type="presOf" srcId="{48330280-B78D-4AAD-A542-35A1BB881978}" destId="{92C96427-9E8C-4D9A-B73A-B58B88876412}" srcOrd="0" destOrd="0" presId="urn:microsoft.com/office/officeart/2005/8/layout/hList1"/>
    <dgm:cxn modelId="{AFD9391A-A43D-484F-997F-EC738C384AED}" srcId="{FBE46B2F-482E-4DBA-9C87-7012FA8CE5AF}" destId="{48330280-B78D-4AAD-A542-35A1BB881978}" srcOrd="0" destOrd="0" parTransId="{6E7E7B77-4FAF-496B-B89A-C77F8769FC3F}" sibTransId="{12BD71A0-E4B3-4F38-BE01-119AE2F106C5}"/>
    <dgm:cxn modelId="{A4FB075B-25C5-4D9E-BF9C-AF37D304194C}" type="presOf" srcId="{FBE46B2F-482E-4DBA-9C87-7012FA8CE5AF}" destId="{339EC5BD-DAB3-4ABA-80CD-FDD1A4D624B1}" srcOrd="0" destOrd="0" presId="urn:microsoft.com/office/officeart/2005/8/layout/hList1"/>
    <dgm:cxn modelId="{78EEE28F-5DF7-4CA6-973D-08EC6303E5BC}" type="presOf" srcId="{92EC041D-4ED5-40DE-8F23-2F1DC1EF7DF0}" destId="{ACC509FE-AE67-406A-B088-5324E8F4213A}" srcOrd="0" destOrd="1" presId="urn:microsoft.com/office/officeart/2005/8/layout/hList1"/>
    <dgm:cxn modelId="{6892D4E2-B718-41A0-87DB-838179A85E78}" srcId="{4BFD0742-3D2F-4F6C-95E0-5D5C57593225}" destId="{92EC041D-4ED5-40DE-8F23-2F1DC1EF7DF0}" srcOrd="1" destOrd="0" parTransId="{DACC4C4C-3402-4009-BE3E-DDAF59D0ED4E}" sibTransId="{596F8464-04B1-4998-98C8-1D2C202D6A17}"/>
    <dgm:cxn modelId="{E56C9053-978D-4DFD-96CD-DEBBB1843673}" srcId="{FBE46B2F-482E-4DBA-9C87-7012FA8CE5AF}" destId="{0A2151D7-BF29-41C3-A909-89848B903425}" srcOrd="1" destOrd="0" parTransId="{65C7777B-7DF0-474C-A52B-B6A9B2E847AB}" sibTransId="{938C8147-7DCD-44D1-85E2-66C08BF2C6BD}"/>
    <dgm:cxn modelId="{F054806B-8865-4DAE-8352-374F9B7BCCB9}" type="presOf" srcId="{20BD4C41-66CF-4E4F-8B82-30A924BCFBE0}" destId="{ACC509FE-AE67-406A-B088-5324E8F4213A}" srcOrd="0" destOrd="0" presId="urn:microsoft.com/office/officeart/2005/8/layout/hList1"/>
    <dgm:cxn modelId="{3E35D081-DEE8-4689-9E6A-D52FCA1E6283}" type="presOf" srcId="{4BFD0742-3D2F-4F6C-95E0-5D5C57593225}" destId="{FF5A1786-FD63-4082-A636-C07FD1A83570}" srcOrd="0" destOrd="0" presId="urn:microsoft.com/office/officeart/2005/8/layout/hList1"/>
    <dgm:cxn modelId="{D7D8E868-AA09-4DAA-92AA-8C5DC9F5B757}" type="presOf" srcId="{C6FF5E69-742C-43E9-92B2-BD70AE28345E}" destId="{426F6E67-15FA-4335-B99D-6681AE07113F}" srcOrd="0" destOrd="0" presId="urn:microsoft.com/office/officeart/2005/8/layout/hList1"/>
    <dgm:cxn modelId="{84B23912-2507-418C-840C-FE3A0F5DDB89}" type="presOf" srcId="{2B9C3DB0-556F-4ED8-AD24-92428CB2AEDF}" destId="{426F6E67-15FA-4335-B99D-6681AE07113F}" srcOrd="0" destOrd="1" presId="urn:microsoft.com/office/officeart/2005/8/layout/hList1"/>
    <dgm:cxn modelId="{078562E4-EA7E-4003-8730-4A50BFB93F3B}" srcId="{0A2151D7-BF29-41C3-A909-89848B903425}" destId="{BCB4C91D-82D9-47F3-AC77-81393B239C33}" srcOrd="1" destOrd="0" parTransId="{2E261D5E-6AC2-48B3-AA44-5E1DF8EC0175}" sibTransId="{209BBDF7-E747-4C86-9DF4-5F77062433EC}"/>
    <dgm:cxn modelId="{62D7E2C4-CF47-459D-ABE2-40F865C8923F}" type="presOf" srcId="{DB6A2BCD-9DB6-433A-9E4A-AC2824A8F89D}" destId="{ACC509FE-AE67-406A-B088-5324E8F4213A}" srcOrd="0" destOrd="3" presId="urn:microsoft.com/office/officeart/2005/8/layout/hList1"/>
    <dgm:cxn modelId="{CC2B6414-BF7C-4061-9F47-F3C0491142B9}" type="presOf" srcId="{F627E4B2-662E-44E2-B7EC-0F31C318A6EF}" destId="{ACC509FE-AE67-406A-B088-5324E8F4213A}" srcOrd="0" destOrd="4" presId="urn:microsoft.com/office/officeart/2005/8/layout/hList1"/>
    <dgm:cxn modelId="{E448DB77-5F40-42DC-A448-6F470009E409}" type="presOf" srcId="{73BFC3EC-F6E3-417F-B18E-A21DFDF80FFB}" destId="{ACC509FE-AE67-406A-B088-5324E8F4213A}" srcOrd="0" destOrd="5" presId="urn:microsoft.com/office/officeart/2005/8/layout/hList1"/>
    <dgm:cxn modelId="{5E0A6EC7-CBA1-473D-B26A-B81D5295510A}" type="presOf" srcId="{0A2151D7-BF29-41C3-A909-89848B903425}" destId="{B1C5EE07-D121-43A5-86ED-073E85D75787}" srcOrd="0" destOrd="0" presId="urn:microsoft.com/office/officeart/2005/8/layout/hList1"/>
    <dgm:cxn modelId="{229F4A0E-1837-4A9A-8DCB-D87425815C21}" type="presParOf" srcId="{339EC5BD-DAB3-4ABA-80CD-FDD1A4D624B1}" destId="{EDC621DD-949F-474E-B11A-7491D84C33A2}" srcOrd="0" destOrd="0" presId="urn:microsoft.com/office/officeart/2005/8/layout/hList1"/>
    <dgm:cxn modelId="{1AC0DB02-6931-4457-80F3-C63735DDD2A4}" type="presParOf" srcId="{EDC621DD-949F-474E-B11A-7491D84C33A2}" destId="{92C96427-9E8C-4D9A-B73A-B58B88876412}" srcOrd="0" destOrd="0" presId="urn:microsoft.com/office/officeart/2005/8/layout/hList1"/>
    <dgm:cxn modelId="{BDE9F3F0-65BC-4A99-8711-761E6F7ACBD7}" type="presParOf" srcId="{EDC621DD-949F-474E-B11A-7491D84C33A2}" destId="{426F6E67-15FA-4335-B99D-6681AE07113F}" srcOrd="1" destOrd="0" presId="urn:microsoft.com/office/officeart/2005/8/layout/hList1"/>
    <dgm:cxn modelId="{D6991E9D-DC9E-434D-AFC8-B7AC59A9F79D}" type="presParOf" srcId="{339EC5BD-DAB3-4ABA-80CD-FDD1A4D624B1}" destId="{C614C7D9-94BD-4053-9482-AE8557F020FB}" srcOrd="1" destOrd="0" presId="urn:microsoft.com/office/officeart/2005/8/layout/hList1"/>
    <dgm:cxn modelId="{89780731-13C2-4D78-9538-92C7C5318CBD}" type="presParOf" srcId="{339EC5BD-DAB3-4ABA-80CD-FDD1A4D624B1}" destId="{D6B2E5A3-AE58-49DE-AC23-2A83BC8054DF}" srcOrd="2" destOrd="0" presId="urn:microsoft.com/office/officeart/2005/8/layout/hList1"/>
    <dgm:cxn modelId="{1C839DDE-099A-480B-807C-6EE203605722}" type="presParOf" srcId="{D6B2E5A3-AE58-49DE-AC23-2A83BC8054DF}" destId="{B1C5EE07-D121-43A5-86ED-073E85D75787}" srcOrd="0" destOrd="0" presId="urn:microsoft.com/office/officeart/2005/8/layout/hList1"/>
    <dgm:cxn modelId="{FED3644D-1223-4CFC-9906-688A7681C520}" type="presParOf" srcId="{D6B2E5A3-AE58-49DE-AC23-2A83BC8054DF}" destId="{DD0FCE90-38B3-4A68-A994-9B71E6C9C5DE}" srcOrd="1" destOrd="0" presId="urn:microsoft.com/office/officeart/2005/8/layout/hList1"/>
    <dgm:cxn modelId="{15EF1276-76E4-4315-AD0E-925CE9CA9FA7}" type="presParOf" srcId="{339EC5BD-DAB3-4ABA-80CD-FDD1A4D624B1}" destId="{F8309324-2617-4B49-9516-C3EA59FCAA76}" srcOrd="3" destOrd="0" presId="urn:microsoft.com/office/officeart/2005/8/layout/hList1"/>
    <dgm:cxn modelId="{18ABBB65-C3B4-42AD-AFF7-8D709D6B882D}" type="presParOf" srcId="{339EC5BD-DAB3-4ABA-80CD-FDD1A4D624B1}" destId="{91CCF9F3-F434-470D-A86C-E5F8D606CE6B}" srcOrd="4" destOrd="0" presId="urn:microsoft.com/office/officeart/2005/8/layout/hList1"/>
    <dgm:cxn modelId="{13AA5B67-9290-4D2F-BB0A-42233B5CA813}" type="presParOf" srcId="{91CCF9F3-F434-470D-A86C-E5F8D606CE6B}" destId="{FF5A1786-FD63-4082-A636-C07FD1A83570}" srcOrd="0" destOrd="0" presId="urn:microsoft.com/office/officeart/2005/8/layout/hList1"/>
    <dgm:cxn modelId="{9443398C-505C-441F-B8E9-2DB1745296C3}" type="presParOf" srcId="{91CCF9F3-F434-470D-A86C-E5F8D606CE6B}" destId="{ACC509FE-AE67-406A-B088-5324E8F4213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D3B7E05-1C72-4F70-A7F0-4E8C18CF1A06}" type="doc">
      <dgm:prSet loTypeId="urn:microsoft.com/office/officeart/2005/8/layout/StepDownProcess" loCatId="process" qsTypeId="urn:microsoft.com/office/officeart/2005/8/quickstyle/3d1" qsCatId="3D" csTypeId="urn:microsoft.com/office/officeart/2005/8/colors/accent1_2" csCatId="accent1" phldr="1"/>
      <dgm:spPr/>
    </dgm:pt>
    <dgm:pt modelId="{6498779B-D0EC-4DF6-B98B-89D88551CAA1}">
      <dgm:prSet phldrT="[Text]" custT="1"/>
      <dgm:spPr/>
      <dgm:t>
        <a:bodyPr/>
        <a:lstStyle/>
        <a:p>
          <a:r>
            <a:rPr lang="en-US" sz="1800" dirty="0" err="1" smtClean="0">
              <a:solidFill>
                <a:schemeClr val="tx1"/>
              </a:solidFill>
              <a:latin typeface="+mn-lt"/>
            </a:rPr>
            <a:t>Periportal</a:t>
          </a:r>
          <a:r>
            <a:rPr lang="en-US" sz="1800" dirty="0" smtClean="0">
              <a:solidFill>
                <a:schemeClr val="tx1"/>
              </a:solidFill>
              <a:latin typeface="+mn-lt"/>
            </a:rPr>
            <a:t> hemorrhage </a:t>
          </a:r>
          <a:endParaRPr lang="en-US" dirty="0">
            <a:latin typeface="+mn-lt"/>
          </a:endParaRPr>
        </a:p>
      </dgm:t>
    </dgm:pt>
    <dgm:pt modelId="{E4065DCF-A09F-4C82-9CAB-C06209588395}" type="parTrans" cxnId="{FAC3D770-2F4A-4B72-9BB3-3A18A2CD3A55}">
      <dgm:prSet/>
      <dgm:spPr/>
      <dgm:t>
        <a:bodyPr/>
        <a:lstStyle/>
        <a:p>
          <a:endParaRPr lang="en-US"/>
        </a:p>
      </dgm:t>
    </dgm:pt>
    <dgm:pt modelId="{C274B403-E9B4-409C-ADB4-CDE065AF74E3}" type="sibTrans" cxnId="{FAC3D770-2F4A-4B72-9BB3-3A18A2CD3A55}">
      <dgm:prSet/>
      <dgm:spPr/>
      <dgm:t>
        <a:bodyPr/>
        <a:lstStyle/>
        <a:p>
          <a:endParaRPr lang="en-US"/>
        </a:p>
      </dgm:t>
    </dgm:pt>
    <dgm:pt modelId="{39E6F531-0F18-43C5-98D6-AC36AED28D3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n-lt"/>
            </a:rPr>
            <a:t>Rupture </a:t>
          </a:r>
          <a:endParaRPr lang="en-US" dirty="0">
            <a:solidFill>
              <a:schemeClr val="tx1"/>
            </a:solidFill>
            <a:latin typeface="+mn-lt"/>
          </a:endParaRPr>
        </a:p>
      </dgm:t>
    </dgm:pt>
    <dgm:pt modelId="{11F4D1FA-128D-4173-8FBC-CC4A052DA804}" type="parTrans" cxnId="{9D01279E-C624-498D-A1A5-DD7B90B7B109}">
      <dgm:prSet/>
      <dgm:spPr/>
      <dgm:t>
        <a:bodyPr/>
        <a:lstStyle/>
        <a:p>
          <a:endParaRPr lang="en-US"/>
        </a:p>
      </dgm:t>
    </dgm:pt>
    <dgm:pt modelId="{343F2820-C288-4143-88C9-0B177669D44D}" type="sibTrans" cxnId="{9D01279E-C624-498D-A1A5-DD7B90B7B109}">
      <dgm:prSet/>
      <dgm:spPr/>
      <dgm:t>
        <a:bodyPr/>
        <a:lstStyle/>
        <a:p>
          <a:endParaRPr lang="en-US"/>
        </a:p>
      </dgm:t>
    </dgm:pt>
    <dgm:pt modelId="{07DFD134-844B-4C15-99EF-B5E3DEE84F9A}">
      <dgm:prSet phldrT="[Text]" custT="1"/>
      <dgm:spPr/>
      <dgm:t>
        <a:bodyPr/>
        <a:lstStyle/>
        <a:p>
          <a:r>
            <a:rPr lang="en-US" sz="1800" dirty="0" err="1" smtClean="0">
              <a:solidFill>
                <a:schemeClr val="tx1"/>
              </a:solidFill>
              <a:latin typeface="+mn-lt"/>
            </a:rPr>
            <a:t>epigastric</a:t>
          </a:r>
          <a:r>
            <a:rPr lang="en-US" sz="1800" dirty="0" smtClean="0">
              <a:solidFill>
                <a:schemeClr val="tx1"/>
              </a:solidFill>
              <a:latin typeface="+mn-lt"/>
            </a:rPr>
            <a:t> pain</a:t>
          </a:r>
          <a:endParaRPr lang="en-US" sz="1800" dirty="0">
            <a:solidFill>
              <a:schemeClr val="tx1"/>
            </a:solidFill>
            <a:latin typeface="+mn-lt"/>
          </a:endParaRPr>
        </a:p>
      </dgm:t>
    </dgm:pt>
    <dgm:pt modelId="{9B61AB68-B483-44F1-81BE-70F92F9504FE}" type="parTrans" cxnId="{A38C53B4-230E-4A7E-89C5-4EC49194798E}">
      <dgm:prSet/>
      <dgm:spPr/>
      <dgm:t>
        <a:bodyPr/>
        <a:lstStyle/>
        <a:p>
          <a:endParaRPr lang="en-US"/>
        </a:p>
      </dgm:t>
    </dgm:pt>
    <dgm:pt modelId="{DD400BC6-A908-4ECC-94FE-8A9A3272CB16}" type="sibTrans" cxnId="{A38C53B4-230E-4A7E-89C5-4EC49194798E}">
      <dgm:prSet/>
      <dgm:spPr/>
      <dgm:t>
        <a:bodyPr/>
        <a:lstStyle/>
        <a:p>
          <a:endParaRPr lang="en-US"/>
        </a:p>
      </dgm:t>
    </dgm:pt>
    <dgm:pt modelId="{F760B282-A43F-4588-B93E-6443A5507274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n-lt"/>
            </a:rPr>
            <a:t>hematoma formation </a:t>
          </a:r>
          <a:endParaRPr lang="en-US" dirty="0">
            <a:latin typeface="+mn-lt"/>
          </a:endParaRPr>
        </a:p>
      </dgm:t>
    </dgm:pt>
    <dgm:pt modelId="{4BAAA999-08E2-4C6C-AD6B-91A34CADB06D}" type="parTrans" cxnId="{B525244B-3223-471E-B0D1-0BE448E7BD14}">
      <dgm:prSet/>
      <dgm:spPr/>
      <dgm:t>
        <a:bodyPr/>
        <a:lstStyle/>
        <a:p>
          <a:endParaRPr lang="en-US"/>
        </a:p>
      </dgm:t>
    </dgm:pt>
    <dgm:pt modelId="{C69A501C-1328-4EC4-BB39-601B148A4010}" type="sibTrans" cxnId="{B525244B-3223-471E-B0D1-0BE448E7BD14}">
      <dgm:prSet/>
      <dgm:spPr/>
      <dgm:t>
        <a:bodyPr/>
        <a:lstStyle/>
        <a:p>
          <a:endParaRPr lang="en-US"/>
        </a:p>
      </dgm:t>
    </dgm:pt>
    <dgm:pt modelId="{1D4EB166-0B83-4D9E-BE50-B3F10BE00D17}" type="pres">
      <dgm:prSet presAssocID="{9D3B7E05-1C72-4F70-A7F0-4E8C18CF1A06}" presName="rootnode" presStyleCnt="0">
        <dgm:presLayoutVars>
          <dgm:chMax/>
          <dgm:chPref/>
          <dgm:dir/>
          <dgm:animLvl val="lvl"/>
        </dgm:presLayoutVars>
      </dgm:prSet>
      <dgm:spPr/>
    </dgm:pt>
    <dgm:pt modelId="{041D4B35-0386-4749-BC5B-3EB3E7829C10}" type="pres">
      <dgm:prSet presAssocID="{6498779B-D0EC-4DF6-B98B-89D88551CAA1}" presName="composite" presStyleCnt="0"/>
      <dgm:spPr/>
    </dgm:pt>
    <dgm:pt modelId="{656D56CB-FAEE-43D4-8E83-331220EF8280}" type="pres">
      <dgm:prSet presAssocID="{6498779B-D0EC-4DF6-B98B-89D88551CAA1}" presName="bentUpArrow1" presStyleLbl="alignImgPlace1" presStyleIdx="0" presStyleCnt="3"/>
      <dgm:spPr/>
    </dgm:pt>
    <dgm:pt modelId="{DB240E32-54BD-4F0E-B34C-05C3911A48FF}" type="pres">
      <dgm:prSet presAssocID="{6498779B-D0EC-4DF6-B98B-89D88551CAA1}" presName="ParentText" presStyleLbl="node1" presStyleIdx="0" presStyleCnt="4" custScaleX="12407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CE970-6A32-42AA-97DE-0644162F3FA1}" type="pres">
      <dgm:prSet presAssocID="{6498779B-D0EC-4DF6-B98B-89D88551CAA1}" presName="Child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A943C-E76F-4062-964B-03AA6F63907D}" type="pres">
      <dgm:prSet presAssocID="{C274B403-E9B4-409C-ADB4-CDE065AF74E3}" presName="sibTrans" presStyleCnt="0"/>
      <dgm:spPr/>
    </dgm:pt>
    <dgm:pt modelId="{59AD7FE0-49CD-4C8F-ABC9-C5850EBCBEDD}" type="pres">
      <dgm:prSet presAssocID="{F760B282-A43F-4588-B93E-6443A5507274}" presName="composite" presStyleCnt="0"/>
      <dgm:spPr/>
    </dgm:pt>
    <dgm:pt modelId="{AD5879AF-7286-4A4A-96EB-316157C77180}" type="pres">
      <dgm:prSet presAssocID="{F760B282-A43F-4588-B93E-6443A5507274}" presName="bentUpArrow1" presStyleLbl="alignImgPlace1" presStyleIdx="1" presStyleCnt="3"/>
      <dgm:spPr/>
    </dgm:pt>
    <dgm:pt modelId="{71127BB1-9D08-4A30-9016-FAF7E12311FA}" type="pres">
      <dgm:prSet presAssocID="{F760B282-A43F-4588-B93E-6443A5507274}" presName="ParentText" presStyleLbl="node1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0A3A47-8CFD-41DA-B24B-B48CA7687CBE}" type="pres">
      <dgm:prSet presAssocID="{F760B282-A43F-4588-B93E-6443A5507274}" presName="Child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50EEDEE7-E220-4F4E-A898-AD61F7CF8BA8}" type="pres">
      <dgm:prSet presAssocID="{C69A501C-1328-4EC4-BB39-601B148A4010}" presName="sibTrans" presStyleCnt="0"/>
      <dgm:spPr/>
    </dgm:pt>
    <dgm:pt modelId="{3AB88D50-B386-4A5B-A934-6C4B5C69AD0C}" type="pres">
      <dgm:prSet presAssocID="{39E6F531-0F18-43C5-98D6-AC36AED28D38}" presName="composite" presStyleCnt="0"/>
      <dgm:spPr/>
    </dgm:pt>
    <dgm:pt modelId="{308A95A0-AA2A-4DF3-8D09-7DFD576A97BB}" type="pres">
      <dgm:prSet presAssocID="{39E6F531-0F18-43C5-98D6-AC36AED28D38}" presName="bentUpArrow1" presStyleLbl="alignImgPlace1" presStyleIdx="2" presStyleCnt="3"/>
      <dgm:spPr/>
    </dgm:pt>
    <dgm:pt modelId="{809AD9C8-9364-48F0-925E-BD2994B51F6C}" type="pres">
      <dgm:prSet presAssocID="{39E6F531-0F18-43C5-98D6-AC36AED28D38}" presName="ParentText" presStyleLbl="node1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B7CA9A-6EDC-4FDD-88C9-7D2AABB1EBC3}" type="pres">
      <dgm:prSet presAssocID="{39E6F531-0F18-43C5-98D6-AC36AED28D38}" presName="ChildText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272EA8DB-7632-4E8A-962A-C5FF3C563FF9}" type="pres">
      <dgm:prSet presAssocID="{343F2820-C288-4143-88C9-0B177669D44D}" presName="sibTrans" presStyleCnt="0"/>
      <dgm:spPr/>
    </dgm:pt>
    <dgm:pt modelId="{0862E3E1-81FF-4B58-ABA0-9D8A7948BBD8}" type="pres">
      <dgm:prSet presAssocID="{07DFD134-844B-4C15-99EF-B5E3DEE84F9A}" presName="composite" presStyleCnt="0"/>
      <dgm:spPr/>
    </dgm:pt>
    <dgm:pt modelId="{1607F564-447D-41A1-A2BC-A4B061991643}" type="pres">
      <dgm:prSet presAssocID="{07DFD134-844B-4C15-99EF-B5E3DEE84F9A}" presName="ParentText" presStyleLbl="node1" presStyleIdx="3" presStyleCnt="4" custScaleX="186663" custScaleY="64318" custLinFactNeighborX="-1634" custLinFactNeighborY="-547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DC9DC0-A756-4DD4-8381-CCE6082B4C64}" type="presOf" srcId="{07DFD134-844B-4C15-99EF-B5E3DEE84F9A}" destId="{1607F564-447D-41A1-A2BC-A4B061991643}" srcOrd="0" destOrd="0" presId="urn:microsoft.com/office/officeart/2005/8/layout/StepDownProcess"/>
    <dgm:cxn modelId="{BE329973-A605-426B-B936-A1FCC9AE7507}" type="presOf" srcId="{39E6F531-0F18-43C5-98D6-AC36AED28D38}" destId="{809AD9C8-9364-48F0-925E-BD2994B51F6C}" srcOrd="0" destOrd="0" presId="urn:microsoft.com/office/officeart/2005/8/layout/StepDownProcess"/>
    <dgm:cxn modelId="{A38C53B4-230E-4A7E-89C5-4EC49194798E}" srcId="{9D3B7E05-1C72-4F70-A7F0-4E8C18CF1A06}" destId="{07DFD134-844B-4C15-99EF-B5E3DEE84F9A}" srcOrd="3" destOrd="0" parTransId="{9B61AB68-B483-44F1-81BE-70F92F9504FE}" sibTransId="{DD400BC6-A908-4ECC-94FE-8A9A3272CB16}"/>
    <dgm:cxn modelId="{B525244B-3223-471E-B0D1-0BE448E7BD14}" srcId="{9D3B7E05-1C72-4F70-A7F0-4E8C18CF1A06}" destId="{F760B282-A43F-4588-B93E-6443A5507274}" srcOrd="1" destOrd="0" parTransId="{4BAAA999-08E2-4C6C-AD6B-91A34CADB06D}" sibTransId="{C69A501C-1328-4EC4-BB39-601B148A4010}"/>
    <dgm:cxn modelId="{0CCB841A-3A37-4E48-AFB5-263679F615EB}" type="presOf" srcId="{F760B282-A43F-4588-B93E-6443A5507274}" destId="{71127BB1-9D08-4A30-9016-FAF7E12311FA}" srcOrd="0" destOrd="0" presId="urn:microsoft.com/office/officeart/2005/8/layout/StepDownProcess"/>
    <dgm:cxn modelId="{9D01279E-C624-498D-A1A5-DD7B90B7B109}" srcId="{9D3B7E05-1C72-4F70-A7F0-4E8C18CF1A06}" destId="{39E6F531-0F18-43C5-98D6-AC36AED28D38}" srcOrd="2" destOrd="0" parTransId="{11F4D1FA-128D-4173-8FBC-CC4A052DA804}" sibTransId="{343F2820-C288-4143-88C9-0B177669D44D}"/>
    <dgm:cxn modelId="{C6E79682-AADE-4ED2-9CCB-6721BB642544}" type="presOf" srcId="{9D3B7E05-1C72-4F70-A7F0-4E8C18CF1A06}" destId="{1D4EB166-0B83-4D9E-BE50-B3F10BE00D17}" srcOrd="0" destOrd="0" presId="urn:microsoft.com/office/officeart/2005/8/layout/StepDownProcess"/>
    <dgm:cxn modelId="{321EADDC-E7C0-4315-A990-08DC682A946B}" type="presOf" srcId="{6498779B-D0EC-4DF6-B98B-89D88551CAA1}" destId="{DB240E32-54BD-4F0E-B34C-05C3911A48FF}" srcOrd="0" destOrd="0" presId="urn:microsoft.com/office/officeart/2005/8/layout/StepDownProcess"/>
    <dgm:cxn modelId="{FAC3D770-2F4A-4B72-9BB3-3A18A2CD3A55}" srcId="{9D3B7E05-1C72-4F70-A7F0-4E8C18CF1A06}" destId="{6498779B-D0EC-4DF6-B98B-89D88551CAA1}" srcOrd="0" destOrd="0" parTransId="{E4065DCF-A09F-4C82-9CAB-C06209588395}" sibTransId="{C274B403-E9B4-409C-ADB4-CDE065AF74E3}"/>
    <dgm:cxn modelId="{ADB6B9E8-21F7-497F-84AF-BD08B2F4CEE3}" type="presParOf" srcId="{1D4EB166-0B83-4D9E-BE50-B3F10BE00D17}" destId="{041D4B35-0386-4749-BC5B-3EB3E7829C10}" srcOrd="0" destOrd="0" presId="urn:microsoft.com/office/officeart/2005/8/layout/StepDownProcess"/>
    <dgm:cxn modelId="{D602B5BC-37D2-4D2A-87DC-419EB7CCBA9A}" type="presParOf" srcId="{041D4B35-0386-4749-BC5B-3EB3E7829C10}" destId="{656D56CB-FAEE-43D4-8E83-331220EF8280}" srcOrd="0" destOrd="0" presId="urn:microsoft.com/office/officeart/2005/8/layout/StepDownProcess"/>
    <dgm:cxn modelId="{8CE078E5-2ADE-4443-B613-2F59105605EA}" type="presParOf" srcId="{041D4B35-0386-4749-BC5B-3EB3E7829C10}" destId="{DB240E32-54BD-4F0E-B34C-05C3911A48FF}" srcOrd="1" destOrd="0" presId="urn:microsoft.com/office/officeart/2005/8/layout/StepDownProcess"/>
    <dgm:cxn modelId="{2A731A5D-7C18-4183-A7E7-38D4F0D9BE69}" type="presParOf" srcId="{041D4B35-0386-4749-BC5B-3EB3E7829C10}" destId="{E02CE970-6A32-42AA-97DE-0644162F3FA1}" srcOrd="2" destOrd="0" presId="urn:microsoft.com/office/officeart/2005/8/layout/StepDownProcess"/>
    <dgm:cxn modelId="{2D22AD86-EEC7-42E2-B246-12ADDC4D7C99}" type="presParOf" srcId="{1D4EB166-0B83-4D9E-BE50-B3F10BE00D17}" destId="{E88A943C-E76F-4062-964B-03AA6F63907D}" srcOrd="1" destOrd="0" presId="urn:microsoft.com/office/officeart/2005/8/layout/StepDownProcess"/>
    <dgm:cxn modelId="{756CE41C-4893-4CCE-AFF5-19F5E118A7E8}" type="presParOf" srcId="{1D4EB166-0B83-4D9E-BE50-B3F10BE00D17}" destId="{59AD7FE0-49CD-4C8F-ABC9-C5850EBCBEDD}" srcOrd="2" destOrd="0" presId="urn:microsoft.com/office/officeart/2005/8/layout/StepDownProcess"/>
    <dgm:cxn modelId="{000C75A0-5AF9-4548-9958-A815C6884F50}" type="presParOf" srcId="{59AD7FE0-49CD-4C8F-ABC9-C5850EBCBEDD}" destId="{AD5879AF-7286-4A4A-96EB-316157C77180}" srcOrd="0" destOrd="0" presId="urn:microsoft.com/office/officeart/2005/8/layout/StepDownProcess"/>
    <dgm:cxn modelId="{B7857B2C-91FE-40F7-A143-246A56C01DF8}" type="presParOf" srcId="{59AD7FE0-49CD-4C8F-ABC9-C5850EBCBEDD}" destId="{71127BB1-9D08-4A30-9016-FAF7E12311FA}" srcOrd="1" destOrd="0" presId="urn:microsoft.com/office/officeart/2005/8/layout/StepDownProcess"/>
    <dgm:cxn modelId="{36160DCC-9E44-4738-BD4F-38CBBF223903}" type="presParOf" srcId="{59AD7FE0-49CD-4C8F-ABC9-C5850EBCBEDD}" destId="{370A3A47-8CFD-41DA-B24B-B48CA7687CBE}" srcOrd="2" destOrd="0" presId="urn:microsoft.com/office/officeart/2005/8/layout/StepDownProcess"/>
    <dgm:cxn modelId="{A781F881-191D-4E5D-AF4C-127F45EBB0D2}" type="presParOf" srcId="{1D4EB166-0B83-4D9E-BE50-B3F10BE00D17}" destId="{50EEDEE7-E220-4F4E-A898-AD61F7CF8BA8}" srcOrd="3" destOrd="0" presId="urn:microsoft.com/office/officeart/2005/8/layout/StepDownProcess"/>
    <dgm:cxn modelId="{747B788C-8801-4AEB-91CD-83E08EE67449}" type="presParOf" srcId="{1D4EB166-0B83-4D9E-BE50-B3F10BE00D17}" destId="{3AB88D50-B386-4A5B-A934-6C4B5C69AD0C}" srcOrd="4" destOrd="0" presId="urn:microsoft.com/office/officeart/2005/8/layout/StepDownProcess"/>
    <dgm:cxn modelId="{8060E2FF-E4D4-4CD6-890C-8930E6D210AB}" type="presParOf" srcId="{3AB88D50-B386-4A5B-A934-6C4B5C69AD0C}" destId="{308A95A0-AA2A-4DF3-8D09-7DFD576A97BB}" srcOrd="0" destOrd="0" presId="urn:microsoft.com/office/officeart/2005/8/layout/StepDownProcess"/>
    <dgm:cxn modelId="{18E12F29-12D2-4560-8C4A-A70C8CB6232B}" type="presParOf" srcId="{3AB88D50-B386-4A5B-A934-6C4B5C69AD0C}" destId="{809AD9C8-9364-48F0-925E-BD2994B51F6C}" srcOrd="1" destOrd="0" presId="urn:microsoft.com/office/officeart/2005/8/layout/StepDownProcess"/>
    <dgm:cxn modelId="{9B0B33F8-58BA-4690-B965-93E39E805EC8}" type="presParOf" srcId="{3AB88D50-B386-4A5B-A934-6C4B5C69AD0C}" destId="{91B7CA9A-6EDC-4FDD-88C9-7D2AABB1EBC3}" srcOrd="2" destOrd="0" presId="urn:microsoft.com/office/officeart/2005/8/layout/StepDownProcess"/>
    <dgm:cxn modelId="{C187B470-BE4F-446D-A8C0-91638620DE6D}" type="presParOf" srcId="{1D4EB166-0B83-4D9E-BE50-B3F10BE00D17}" destId="{272EA8DB-7632-4E8A-962A-C5FF3C563FF9}" srcOrd="5" destOrd="0" presId="urn:microsoft.com/office/officeart/2005/8/layout/StepDownProcess"/>
    <dgm:cxn modelId="{769DFFCE-6EE8-4A27-A4E1-A102C609BEA4}" type="presParOf" srcId="{1D4EB166-0B83-4D9E-BE50-B3F10BE00D17}" destId="{0862E3E1-81FF-4B58-ABA0-9D8A7948BBD8}" srcOrd="6" destOrd="0" presId="urn:microsoft.com/office/officeart/2005/8/layout/StepDownProcess"/>
    <dgm:cxn modelId="{909D91B2-D27A-45F9-8A92-2D639782D12E}" type="presParOf" srcId="{0862E3E1-81FF-4B58-ABA0-9D8A7948BBD8}" destId="{1607F564-447D-41A1-A2BC-A4B061991643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4167C9C-2632-45AE-8339-F690B832CC27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D198C05-DC04-4CBB-9C3D-8B22CF7DF36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Acute severe HTN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E6671A9D-E993-43E0-B4FC-E573D19AC4F5}" type="parTrans" cxnId="{58A1C896-E88C-4F51-BBDB-047F4C6C80CC}">
      <dgm:prSet/>
      <dgm:spPr/>
      <dgm:t>
        <a:bodyPr/>
        <a:lstStyle/>
        <a:p>
          <a:endParaRPr lang="en-US"/>
        </a:p>
      </dgm:t>
    </dgm:pt>
    <dgm:pt modelId="{7274D1CD-9470-4956-BADE-D002BDC1C490}" type="sibTrans" cxnId="{58A1C896-E88C-4F51-BBDB-047F4C6C80CC}">
      <dgm:prSet/>
      <dgm:spPr/>
      <dgm:t>
        <a:bodyPr/>
        <a:lstStyle/>
        <a:p>
          <a:endParaRPr lang="en-US"/>
        </a:p>
      </dgm:t>
    </dgm:pt>
    <dgm:pt modelId="{13661AEF-DA64-496D-9F60-E86EA986FA6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cerebrovascular overregulation 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10A14C11-FE44-453D-8915-BEED22DE6D35}" type="parTrans" cxnId="{E9FFE219-FCF6-4F3A-8123-27F7D03EDDF3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7BC808F3-2EEF-4ECE-A0C3-83B5CBAD39D5}" type="sibTrans" cxnId="{E9FFE219-FCF6-4F3A-8123-27F7D03EDDF3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780EC70F-C2DB-4596-99AD-3F65F628A9FD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Vasospasm 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DD2D4C94-E0EC-4067-BFA0-91906C9CFFD0}" type="parTrans" cxnId="{B19BFCC0-F726-4BB3-883D-87CBBBF65ED7}">
      <dgm:prSet/>
      <dgm:spPr/>
      <dgm:t>
        <a:bodyPr/>
        <a:lstStyle/>
        <a:p>
          <a:endParaRPr lang="en-US"/>
        </a:p>
      </dgm:t>
    </dgm:pt>
    <dgm:pt modelId="{F3DC7034-20CE-472D-A12C-8A97848C2CB0}" type="sibTrans" cxnId="{B19BFCC0-F726-4BB3-883D-87CBBBF65ED7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527F53A7-777B-44A0-AD78-ADC7F75C7BFE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 sudden ↑↑SBP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F6B9EC4C-EFE2-4336-ABC1-E9EF589CAC6A}" type="parTrans" cxnId="{A680EE25-E53E-414F-8583-8A427BDF2F5C}">
      <dgm:prSet/>
      <dgm:spPr/>
      <dgm:t>
        <a:bodyPr/>
        <a:lstStyle/>
        <a:p>
          <a:endParaRPr lang="en-US"/>
        </a:p>
      </dgm:t>
    </dgm:pt>
    <dgm:pt modelId="{AC01199B-D42A-4B2B-9F8E-D5288BB8450A}" type="sibTrans" cxnId="{A680EE25-E53E-414F-8583-8A427BDF2F5C}">
      <dgm:prSet/>
      <dgm:spPr/>
      <dgm:t>
        <a:bodyPr/>
        <a:lstStyle/>
        <a:p>
          <a:endParaRPr lang="en-US"/>
        </a:p>
      </dgm:t>
    </dgm:pt>
    <dgm:pt modelId="{B7B46B75-F0DE-4DA4-9043-B878A8022FB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exceeds normal range of cerebrovascular 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autoregulation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FEEEA01D-A739-4B40-8C69-3A0AE0A28DE1}" type="parTrans" cxnId="{35B7780B-0185-41DC-BFDF-34C09CE6464B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7CC80D5D-4B04-4ACE-8274-E078CB944C41}" type="sibTrans" cxnId="{35B7780B-0185-41DC-BFDF-34C09CE6464B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8CD02CE2-63AF-4720-84ED-CEC3D0614A35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Forced vasodilation + </a:t>
          </a:r>
          <a:r>
            <a:rPr lang="en-US" dirty="0" err="1" smtClean="0">
              <a:solidFill>
                <a:schemeClr val="tx1"/>
              </a:solidFill>
              <a:latin typeface="+mj-lt"/>
            </a:rPr>
            <a:t>hyperperfusion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282B6956-B20E-41B8-9164-2677A436159B}" type="parTrans" cxnId="{FB9186C4-7D99-4FAE-B6EF-0CA415FB8D7D}">
      <dgm:prSet/>
      <dgm:spPr/>
      <dgm:t>
        <a:bodyPr/>
        <a:lstStyle/>
        <a:p>
          <a:endParaRPr lang="en-US"/>
        </a:p>
      </dgm:t>
    </dgm:pt>
    <dgm:pt modelId="{5CFCF92B-3173-4928-9C5D-221025CFACB4}" type="sibTrans" cxnId="{FB9186C4-7D99-4FAE-B6EF-0CA415FB8D7D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CDB75223-01A8-4AD9-ACCF-C45E2A1946D7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Parenchymal ischemia 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DAB709D7-1838-4D62-B393-B92F1CAAF09C}" type="parTrans" cxnId="{76DD5041-DC5B-400A-971E-4645CEDFE17C}">
      <dgm:prSet/>
      <dgm:spPr/>
      <dgm:t>
        <a:bodyPr/>
        <a:lstStyle/>
        <a:p>
          <a:endParaRPr lang="en-US"/>
        </a:p>
      </dgm:t>
    </dgm:pt>
    <dgm:pt modelId="{EC6D9B98-38B1-4293-BBDE-B9DCABA2CD72}" type="sibTrans" cxnId="{76DD5041-DC5B-400A-971E-4645CEDFE17C}">
      <dgm:prSet/>
      <dgm:spPr/>
      <dgm:t>
        <a:bodyPr/>
        <a:lstStyle/>
        <a:p>
          <a:endParaRPr lang="en-US">
            <a:solidFill>
              <a:schemeClr val="tx1"/>
            </a:solidFill>
            <a:latin typeface="+mj-lt"/>
          </a:endParaRPr>
        </a:p>
      </dgm:t>
    </dgm:pt>
    <dgm:pt modelId="{0C3279DC-DA42-4ECD-972F-BDE5003C3711}">
      <dgm:prSet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+mj-lt"/>
            </a:rPr>
            <a:t>Cytotoxic edema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B535AE84-0D82-4BD1-9FAE-35C699434792}" type="parTrans" cxnId="{3F576568-3015-4538-90F6-AA8217A600B7}">
      <dgm:prSet/>
      <dgm:spPr/>
      <dgm:t>
        <a:bodyPr/>
        <a:lstStyle/>
        <a:p>
          <a:endParaRPr lang="en-US"/>
        </a:p>
      </dgm:t>
    </dgm:pt>
    <dgm:pt modelId="{6C1D21E1-7608-4C8F-89B9-A77C48A928FC}" type="sibTrans" cxnId="{3F576568-3015-4538-90F6-AA8217A600B7}">
      <dgm:prSet/>
      <dgm:spPr/>
      <dgm:t>
        <a:bodyPr/>
        <a:lstStyle/>
        <a:p>
          <a:endParaRPr lang="en-US"/>
        </a:p>
      </dgm:t>
    </dgm:pt>
    <dgm:pt modelId="{750A151C-3962-4988-90AA-F62C2945F31E}">
      <dgm:prSet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  <a:latin typeface="+mj-lt"/>
            </a:rPr>
            <a:t>Vasogenic</a:t>
          </a:r>
          <a:r>
            <a:rPr lang="en-US" dirty="0" smtClean="0">
              <a:solidFill>
                <a:schemeClr val="tx1"/>
              </a:solidFill>
              <a:latin typeface="+mj-lt"/>
            </a:rPr>
            <a:t>  edema</a:t>
          </a:r>
          <a:endParaRPr lang="en-US" dirty="0">
            <a:solidFill>
              <a:schemeClr val="tx1"/>
            </a:solidFill>
            <a:latin typeface="+mj-lt"/>
          </a:endParaRPr>
        </a:p>
      </dgm:t>
    </dgm:pt>
    <dgm:pt modelId="{E21264C7-45C9-4279-BB64-E1D1B26DA6B9}" type="parTrans" cxnId="{9853F0AB-B288-4C52-B641-3F9EEF707A2B}">
      <dgm:prSet/>
      <dgm:spPr/>
      <dgm:t>
        <a:bodyPr/>
        <a:lstStyle/>
        <a:p>
          <a:endParaRPr lang="en-US"/>
        </a:p>
      </dgm:t>
    </dgm:pt>
    <dgm:pt modelId="{A5C29467-4515-4C06-9EED-3ACDC594D0F2}" type="sibTrans" cxnId="{9853F0AB-B288-4C52-B641-3F9EEF707A2B}">
      <dgm:prSet/>
      <dgm:spPr/>
      <dgm:t>
        <a:bodyPr/>
        <a:lstStyle/>
        <a:p>
          <a:endParaRPr lang="en-US"/>
        </a:p>
      </dgm:t>
    </dgm:pt>
    <dgm:pt modelId="{51BF5E6C-6FA2-4255-99FE-EDA38B5F2F97}" type="pres">
      <dgm:prSet presAssocID="{74167C9C-2632-45AE-8339-F690B832CC2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416E3A-C3DC-43DB-85FD-62905078BCA8}" type="pres">
      <dgm:prSet presAssocID="{4D198C05-DC04-4CBB-9C3D-8B22CF7DF36E}" presName="vertFlow" presStyleCnt="0"/>
      <dgm:spPr/>
    </dgm:pt>
    <dgm:pt modelId="{46836D5C-8C4B-4A85-A88E-D71BA5EF0C16}" type="pres">
      <dgm:prSet presAssocID="{4D198C05-DC04-4CBB-9C3D-8B22CF7DF36E}" presName="header" presStyleLbl="node1" presStyleIdx="0" presStyleCnt="2"/>
      <dgm:spPr/>
      <dgm:t>
        <a:bodyPr/>
        <a:lstStyle/>
        <a:p>
          <a:endParaRPr lang="en-US"/>
        </a:p>
      </dgm:t>
    </dgm:pt>
    <dgm:pt modelId="{13140579-39A8-4807-846D-B8403E88758F}" type="pres">
      <dgm:prSet presAssocID="{10A14C11-FE44-453D-8915-BEED22DE6D35}" presName="parTrans" presStyleLbl="sibTrans2D1" presStyleIdx="0" presStyleCnt="7"/>
      <dgm:spPr/>
      <dgm:t>
        <a:bodyPr/>
        <a:lstStyle/>
        <a:p>
          <a:endParaRPr lang="en-US"/>
        </a:p>
      </dgm:t>
    </dgm:pt>
    <dgm:pt modelId="{CDBB76F2-4FD5-4EE5-B0EF-1B2CA3EE9CC5}" type="pres">
      <dgm:prSet presAssocID="{13661AEF-DA64-496D-9F60-E86EA986FA61}" presName="child" presStyleLbl="alignAccFollowNode1" presStyleIdx="0" presStyleCnt="7" custLinFactNeighborX="-97" custLinFactNeighborY="-562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F0DF8-4E0B-4211-8C28-DC17B6993093}" type="pres">
      <dgm:prSet presAssocID="{7BC808F3-2EEF-4ECE-A0C3-83B5CBAD39D5}" presName="sibTrans" presStyleLbl="sibTrans2D1" presStyleIdx="1" presStyleCnt="7"/>
      <dgm:spPr/>
      <dgm:t>
        <a:bodyPr/>
        <a:lstStyle/>
        <a:p>
          <a:endParaRPr lang="en-US"/>
        </a:p>
      </dgm:t>
    </dgm:pt>
    <dgm:pt modelId="{7CF94332-8470-4E59-AD94-9E5078667FD2}" type="pres">
      <dgm:prSet presAssocID="{780EC70F-C2DB-4596-99AD-3F65F628A9FD}" presName="child" presStyleLbl="alignAccFollow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E51972-7487-422C-840E-0ED10B031073}" type="pres">
      <dgm:prSet presAssocID="{F3DC7034-20CE-472D-A12C-8A97848C2CB0}" presName="sibTrans" presStyleLbl="sibTrans2D1" presStyleIdx="2" presStyleCnt="7"/>
      <dgm:spPr/>
      <dgm:t>
        <a:bodyPr/>
        <a:lstStyle/>
        <a:p>
          <a:endParaRPr lang="en-US"/>
        </a:p>
      </dgm:t>
    </dgm:pt>
    <dgm:pt modelId="{EA3BE8A6-C1E5-48C0-9939-61A3E3E72F8D}" type="pres">
      <dgm:prSet presAssocID="{CDB75223-01A8-4AD9-ACCF-C45E2A1946D7}" presName="child" presStyleLbl="alignAccFollow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0705DC-A78D-488F-A5A2-621E2645D0D1}" type="pres">
      <dgm:prSet presAssocID="{EC6D9B98-38B1-4293-BBDE-B9DCABA2CD72}" presName="sibTrans" presStyleLbl="sibTrans2D1" presStyleIdx="3" presStyleCnt="7"/>
      <dgm:spPr/>
      <dgm:t>
        <a:bodyPr/>
        <a:lstStyle/>
        <a:p>
          <a:endParaRPr lang="en-US"/>
        </a:p>
      </dgm:t>
    </dgm:pt>
    <dgm:pt modelId="{E41019EF-AA80-489D-814E-FBA38D75A731}" type="pres">
      <dgm:prSet presAssocID="{0C3279DC-DA42-4ECD-972F-BDE5003C3711}" presName="child" presStyleLbl="alignAccFollow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39C8A9-BE4C-4DEC-BB86-F2D291080D70}" type="pres">
      <dgm:prSet presAssocID="{4D198C05-DC04-4CBB-9C3D-8B22CF7DF36E}" presName="hSp" presStyleCnt="0"/>
      <dgm:spPr/>
    </dgm:pt>
    <dgm:pt modelId="{8D43F9C3-607E-4CC9-9854-CB1F45C61A6F}" type="pres">
      <dgm:prSet presAssocID="{527F53A7-777B-44A0-AD78-ADC7F75C7BFE}" presName="vertFlow" presStyleCnt="0"/>
      <dgm:spPr/>
    </dgm:pt>
    <dgm:pt modelId="{993864D5-D8DC-4067-AC77-A0B71777CE47}" type="pres">
      <dgm:prSet presAssocID="{527F53A7-777B-44A0-AD78-ADC7F75C7BFE}" presName="header" presStyleLbl="node1" presStyleIdx="1" presStyleCnt="2"/>
      <dgm:spPr/>
      <dgm:t>
        <a:bodyPr/>
        <a:lstStyle/>
        <a:p>
          <a:endParaRPr lang="en-US"/>
        </a:p>
      </dgm:t>
    </dgm:pt>
    <dgm:pt modelId="{EFB56F0C-9EA7-479B-91EA-929F90F9F0DB}" type="pres">
      <dgm:prSet presAssocID="{FEEEA01D-A739-4B40-8C69-3A0AE0A28DE1}" presName="parTrans" presStyleLbl="sibTrans2D1" presStyleIdx="4" presStyleCnt="7"/>
      <dgm:spPr/>
      <dgm:t>
        <a:bodyPr/>
        <a:lstStyle/>
        <a:p>
          <a:endParaRPr lang="en-US"/>
        </a:p>
      </dgm:t>
    </dgm:pt>
    <dgm:pt modelId="{D550904F-F9D5-4542-983B-7C394B57AE7B}" type="pres">
      <dgm:prSet presAssocID="{B7B46B75-F0DE-4DA4-9043-B878A8022FB1}" presName="child" presStyleLbl="alignAccFollow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7D212F-A726-4EC6-B656-CFBEE25024ED}" type="pres">
      <dgm:prSet presAssocID="{7CC80D5D-4B04-4ACE-8274-E078CB944C41}" presName="sibTrans" presStyleLbl="sibTrans2D1" presStyleIdx="5" presStyleCnt="7"/>
      <dgm:spPr/>
      <dgm:t>
        <a:bodyPr/>
        <a:lstStyle/>
        <a:p>
          <a:endParaRPr lang="en-US"/>
        </a:p>
      </dgm:t>
    </dgm:pt>
    <dgm:pt modelId="{B414E5DB-AC1A-4206-B89E-70DF87945BAC}" type="pres">
      <dgm:prSet presAssocID="{8CD02CE2-63AF-4720-84ED-CEC3D0614A35}" presName="child" presStyleLbl="alignAccFollow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FFF689-8C38-41B9-9B27-99F681107914}" type="pres">
      <dgm:prSet presAssocID="{5CFCF92B-3173-4928-9C5D-221025CFACB4}" presName="sibTrans" presStyleLbl="sibTrans2D1" presStyleIdx="6" presStyleCnt="7"/>
      <dgm:spPr/>
      <dgm:t>
        <a:bodyPr/>
        <a:lstStyle/>
        <a:p>
          <a:endParaRPr lang="en-US"/>
        </a:p>
      </dgm:t>
    </dgm:pt>
    <dgm:pt modelId="{CB4DF540-A132-4076-B376-967D9B89E403}" type="pres">
      <dgm:prSet presAssocID="{750A151C-3962-4988-90AA-F62C2945F31E}" presName="child" presStyleLbl="alignAccFollow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9186C4-7D99-4FAE-B6EF-0CA415FB8D7D}" srcId="{527F53A7-777B-44A0-AD78-ADC7F75C7BFE}" destId="{8CD02CE2-63AF-4720-84ED-CEC3D0614A35}" srcOrd="1" destOrd="0" parTransId="{282B6956-B20E-41B8-9164-2677A436159B}" sibTransId="{5CFCF92B-3173-4928-9C5D-221025CFACB4}"/>
    <dgm:cxn modelId="{2809709C-DC50-4D8D-985C-2E2FA6B2DAE2}" type="presOf" srcId="{5CFCF92B-3173-4928-9C5D-221025CFACB4}" destId="{27FFF689-8C38-41B9-9B27-99F681107914}" srcOrd="0" destOrd="0" presId="urn:microsoft.com/office/officeart/2005/8/layout/lProcess1"/>
    <dgm:cxn modelId="{5DA1EE53-E0CB-41F8-A710-838A95DE9BDB}" type="presOf" srcId="{4D198C05-DC04-4CBB-9C3D-8B22CF7DF36E}" destId="{46836D5C-8C4B-4A85-A88E-D71BA5EF0C16}" srcOrd="0" destOrd="0" presId="urn:microsoft.com/office/officeart/2005/8/layout/lProcess1"/>
    <dgm:cxn modelId="{F5B2834E-52B9-4A9E-A815-FBC6EB02D6D0}" type="presOf" srcId="{CDB75223-01A8-4AD9-ACCF-C45E2A1946D7}" destId="{EA3BE8A6-C1E5-48C0-9939-61A3E3E72F8D}" srcOrd="0" destOrd="0" presId="urn:microsoft.com/office/officeart/2005/8/layout/lProcess1"/>
    <dgm:cxn modelId="{76DD5041-DC5B-400A-971E-4645CEDFE17C}" srcId="{4D198C05-DC04-4CBB-9C3D-8B22CF7DF36E}" destId="{CDB75223-01A8-4AD9-ACCF-C45E2A1946D7}" srcOrd="2" destOrd="0" parTransId="{DAB709D7-1838-4D62-B393-B92F1CAAF09C}" sibTransId="{EC6D9B98-38B1-4293-BBDE-B9DCABA2CD72}"/>
    <dgm:cxn modelId="{13822DCB-9E91-490E-A60A-0BB04E7B4F9D}" type="presOf" srcId="{750A151C-3962-4988-90AA-F62C2945F31E}" destId="{CB4DF540-A132-4076-B376-967D9B89E403}" srcOrd="0" destOrd="0" presId="urn:microsoft.com/office/officeart/2005/8/layout/lProcess1"/>
    <dgm:cxn modelId="{8B072F8C-FF36-4A2B-936F-F00748861C8E}" type="presOf" srcId="{527F53A7-777B-44A0-AD78-ADC7F75C7BFE}" destId="{993864D5-D8DC-4067-AC77-A0B71777CE47}" srcOrd="0" destOrd="0" presId="urn:microsoft.com/office/officeart/2005/8/layout/lProcess1"/>
    <dgm:cxn modelId="{83F8F1CB-5B8C-4FFA-BA07-84697EB968A3}" type="presOf" srcId="{780EC70F-C2DB-4596-99AD-3F65F628A9FD}" destId="{7CF94332-8470-4E59-AD94-9E5078667FD2}" srcOrd="0" destOrd="0" presId="urn:microsoft.com/office/officeart/2005/8/layout/lProcess1"/>
    <dgm:cxn modelId="{E9FFE219-FCF6-4F3A-8123-27F7D03EDDF3}" srcId="{4D198C05-DC04-4CBB-9C3D-8B22CF7DF36E}" destId="{13661AEF-DA64-496D-9F60-E86EA986FA61}" srcOrd="0" destOrd="0" parTransId="{10A14C11-FE44-453D-8915-BEED22DE6D35}" sibTransId="{7BC808F3-2EEF-4ECE-A0C3-83B5CBAD39D5}"/>
    <dgm:cxn modelId="{77533CEE-0F85-4195-8404-EBFAE7242512}" type="presOf" srcId="{13661AEF-DA64-496D-9F60-E86EA986FA61}" destId="{CDBB76F2-4FD5-4EE5-B0EF-1B2CA3EE9CC5}" srcOrd="0" destOrd="0" presId="urn:microsoft.com/office/officeart/2005/8/layout/lProcess1"/>
    <dgm:cxn modelId="{9853F0AB-B288-4C52-B641-3F9EEF707A2B}" srcId="{527F53A7-777B-44A0-AD78-ADC7F75C7BFE}" destId="{750A151C-3962-4988-90AA-F62C2945F31E}" srcOrd="2" destOrd="0" parTransId="{E21264C7-45C9-4279-BB64-E1D1B26DA6B9}" sibTransId="{A5C29467-4515-4C06-9EED-3ACDC594D0F2}"/>
    <dgm:cxn modelId="{B19BFCC0-F726-4BB3-883D-87CBBBF65ED7}" srcId="{4D198C05-DC04-4CBB-9C3D-8B22CF7DF36E}" destId="{780EC70F-C2DB-4596-99AD-3F65F628A9FD}" srcOrd="1" destOrd="0" parTransId="{DD2D4C94-E0EC-4067-BFA0-91906C9CFFD0}" sibTransId="{F3DC7034-20CE-472D-A12C-8A97848C2CB0}"/>
    <dgm:cxn modelId="{DFFBF750-35DF-4642-A7B6-BDC0C12C2605}" type="presOf" srcId="{7BC808F3-2EEF-4ECE-A0C3-83B5CBAD39D5}" destId="{55AF0DF8-4E0B-4211-8C28-DC17B6993093}" srcOrd="0" destOrd="0" presId="urn:microsoft.com/office/officeart/2005/8/layout/lProcess1"/>
    <dgm:cxn modelId="{2458A7A0-FA99-4B9E-9C56-5415290C8280}" type="presOf" srcId="{8CD02CE2-63AF-4720-84ED-CEC3D0614A35}" destId="{B414E5DB-AC1A-4206-B89E-70DF87945BAC}" srcOrd="0" destOrd="0" presId="urn:microsoft.com/office/officeart/2005/8/layout/lProcess1"/>
    <dgm:cxn modelId="{04FE4E5D-C9BC-4102-AC32-8526617871F7}" type="presOf" srcId="{10A14C11-FE44-453D-8915-BEED22DE6D35}" destId="{13140579-39A8-4807-846D-B8403E88758F}" srcOrd="0" destOrd="0" presId="urn:microsoft.com/office/officeart/2005/8/layout/lProcess1"/>
    <dgm:cxn modelId="{F117B288-FC40-4E0C-8C8D-ED7BF6CED72E}" type="presOf" srcId="{FEEEA01D-A739-4B40-8C69-3A0AE0A28DE1}" destId="{EFB56F0C-9EA7-479B-91EA-929F90F9F0DB}" srcOrd="0" destOrd="0" presId="urn:microsoft.com/office/officeart/2005/8/layout/lProcess1"/>
    <dgm:cxn modelId="{A680EE25-E53E-414F-8583-8A427BDF2F5C}" srcId="{74167C9C-2632-45AE-8339-F690B832CC27}" destId="{527F53A7-777B-44A0-AD78-ADC7F75C7BFE}" srcOrd="1" destOrd="0" parTransId="{F6B9EC4C-EFE2-4336-ABC1-E9EF589CAC6A}" sibTransId="{AC01199B-D42A-4B2B-9F8E-D5288BB8450A}"/>
    <dgm:cxn modelId="{6CE8C3B6-28DC-4DA7-A40A-0990837370C7}" type="presOf" srcId="{F3DC7034-20CE-472D-A12C-8A97848C2CB0}" destId="{23E51972-7487-422C-840E-0ED10B031073}" srcOrd="0" destOrd="0" presId="urn:microsoft.com/office/officeart/2005/8/layout/lProcess1"/>
    <dgm:cxn modelId="{EF0FB09F-FFCF-429D-858E-B97D531CD255}" type="presOf" srcId="{7CC80D5D-4B04-4ACE-8274-E078CB944C41}" destId="{487D212F-A726-4EC6-B656-CFBEE25024ED}" srcOrd="0" destOrd="0" presId="urn:microsoft.com/office/officeart/2005/8/layout/lProcess1"/>
    <dgm:cxn modelId="{5517074B-1E43-4F0B-AAD8-057B903935C8}" type="presOf" srcId="{B7B46B75-F0DE-4DA4-9043-B878A8022FB1}" destId="{D550904F-F9D5-4542-983B-7C394B57AE7B}" srcOrd="0" destOrd="0" presId="urn:microsoft.com/office/officeart/2005/8/layout/lProcess1"/>
    <dgm:cxn modelId="{3F576568-3015-4538-90F6-AA8217A600B7}" srcId="{4D198C05-DC04-4CBB-9C3D-8B22CF7DF36E}" destId="{0C3279DC-DA42-4ECD-972F-BDE5003C3711}" srcOrd="3" destOrd="0" parTransId="{B535AE84-0D82-4BD1-9FAE-35C699434792}" sibTransId="{6C1D21E1-7608-4C8F-89B9-A77C48A928FC}"/>
    <dgm:cxn modelId="{56A6C62E-F501-4058-BE0C-5726AC9B43DE}" type="presOf" srcId="{EC6D9B98-38B1-4293-BBDE-B9DCABA2CD72}" destId="{D80705DC-A78D-488F-A5A2-621E2645D0D1}" srcOrd="0" destOrd="0" presId="urn:microsoft.com/office/officeart/2005/8/layout/lProcess1"/>
    <dgm:cxn modelId="{7D32892F-42D7-4297-A960-B09CA7351194}" type="presOf" srcId="{74167C9C-2632-45AE-8339-F690B832CC27}" destId="{51BF5E6C-6FA2-4255-99FE-EDA38B5F2F97}" srcOrd="0" destOrd="0" presId="urn:microsoft.com/office/officeart/2005/8/layout/lProcess1"/>
    <dgm:cxn modelId="{35B7780B-0185-41DC-BFDF-34C09CE6464B}" srcId="{527F53A7-777B-44A0-AD78-ADC7F75C7BFE}" destId="{B7B46B75-F0DE-4DA4-9043-B878A8022FB1}" srcOrd="0" destOrd="0" parTransId="{FEEEA01D-A739-4B40-8C69-3A0AE0A28DE1}" sibTransId="{7CC80D5D-4B04-4ACE-8274-E078CB944C41}"/>
    <dgm:cxn modelId="{C3BE81AD-7107-4A20-9030-341793275594}" type="presOf" srcId="{0C3279DC-DA42-4ECD-972F-BDE5003C3711}" destId="{E41019EF-AA80-489D-814E-FBA38D75A731}" srcOrd="0" destOrd="0" presId="urn:microsoft.com/office/officeart/2005/8/layout/lProcess1"/>
    <dgm:cxn modelId="{58A1C896-E88C-4F51-BBDB-047F4C6C80CC}" srcId="{74167C9C-2632-45AE-8339-F690B832CC27}" destId="{4D198C05-DC04-4CBB-9C3D-8B22CF7DF36E}" srcOrd="0" destOrd="0" parTransId="{E6671A9D-E993-43E0-B4FC-E573D19AC4F5}" sibTransId="{7274D1CD-9470-4956-BADE-D002BDC1C490}"/>
    <dgm:cxn modelId="{1AC244D1-8237-41DC-84C2-E219E4A3B143}" type="presParOf" srcId="{51BF5E6C-6FA2-4255-99FE-EDA38B5F2F97}" destId="{DD416E3A-C3DC-43DB-85FD-62905078BCA8}" srcOrd="0" destOrd="0" presId="urn:microsoft.com/office/officeart/2005/8/layout/lProcess1"/>
    <dgm:cxn modelId="{3F246BC2-EEC7-4E7D-B4DB-47F4A4D34F99}" type="presParOf" srcId="{DD416E3A-C3DC-43DB-85FD-62905078BCA8}" destId="{46836D5C-8C4B-4A85-A88E-D71BA5EF0C16}" srcOrd="0" destOrd="0" presId="urn:microsoft.com/office/officeart/2005/8/layout/lProcess1"/>
    <dgm:cxn modelId="{00699F1A-A4FF-482A-9B4B-729F55260DB6}" type="presParOf" srcId="{DD416E3A-C3DC-43DB-85FD-62905078BCA8}" destId="{13140579-39A8-4807-846D-B8403E88758F}" srcOrd="1" destOrd="0" presId="urn:microsoft.com/office/officeart/2005/8/layout/lProcess1"/>
    <dgm:cxn modelId="{5276C4DD-0B2F-4AF1-9233-712595C54FF0}" type="presParOf" srcId="{DD416E3A-C3DC-43DB-85FD-62905078BCA8}" destId="{CDBB76F2-4FD5-4EE5-B0EF-1B2CA3EE9CC5}" srcOrd="2" destOrd="0" presId="urn:microsoft.com/office/officeart/2005/8/layout/lProcess1"/>
    <dgm:cxn modelId="{1C65DA3C-9461-49C7-BF21-C580B2B9F7E7}" type="presParOf" srcId="{DD416E3A-C3DC-43DB-85FD-62905078BCA8}" destId="{55AF0DF8-4E0B-4211-8C28-DC17B6993093}" srcOrd="3" destOrd="0" presId="urn:microsoft.com/office/officeart/2005/8/layout/lProcess1"/>
    <dgm:cxn modelId="{4F469C97-45F2-4FEF-8B2D-CC094712B975}" type="presParOf" srcId="{DD416E3A-C3DC-43DB-85FD-62905078BCA8}" destId="{7CF94332-8470-4E59-AD94-9E5078667FD2}" srcOrd="4" destOrd="0" presId="urn:microsoft.com/office/officeart/2005/8/layout/lProcess1"/>
    <dgm:cxn modelId="{52B3ACBC-4B6E-40CF-A1AC-AE1AB0ED9159}" type="presParOf" srcId="{DD416E3A-C3DC-43DB-85FD-62905078BCA8}" destId="{23E51972-7487-422C-840E-0ED10B031073}" srcOrd="5" destOrd="0" presId="urn:microsoft.com/office/officeart/2005/8/layout/lProcess1"/>
    <dgm:cxn modelId="{5DD5CFB8-05F3-402A-9375-5F0D4E6F478B}" type="presParOf" srcId="{DD416E3A-C3DC-43DB-85FD-62905078BCA8}" destId="{EA3BE8A6-C1E5-48C0-9939-61A3E3E72F8D}" srcOrd="6" destOrd="0" presId="urn:microsoft.com/office/officeart/2005/8/layout/lProcess1"/>
    <dgm:cxn modelId="{2EDE39B5-F702-44B8-8D75-F53D30585BD4}" type="presParOf" srcId="{DD416E3A-C3DC-43DB-85FD-62905078BCA8}" destId="{D80705DC-A78D-488F-A5A2-621E2645D0D1}" srcOrd="7" destOrd="0" presId="urn:microsoft.com/office/officeart/2005/8/layout/lProcess1"/>
    <dgm:cxn modelId="{2A545FD9-CE99-4FDE-AA28-C1A76BD1DC10}" type="presParOf" srcId="{DD416E3A-C3DC-43DB-85FD-62905078BCA8}" destId="{E41019EF-AA80-489D-814E-FBA38D75A731}" srcOrd="8" destOrd="0" presId="urn:microsoft.com/office/officeart/2005/8/layout/lProcess1"/>
    <dgm:cxn modelId="{EFB9863D-636C-4113-A3A6-84CD65FFCC87}" type="presParOf" srcId="{51BF5E6C-6FA2-4255-99FE-EDA38B5F2F97}" destId="{CC39C8A9-BE4C-4DEC-BB86-F2D291080D70}" srcOrd="1" destOrd="0" presId="urn:microsoft.com/office/officeart/2005/8/layout/lProcess1"/>
    <dgm:cxn modelId="{E8773FA7-8442-49F5-8614-A3179AFF158F}" type="presParOf" srcId="{51BF5E6C-6FA2-4255-99FE-EDA38B5F2F97}" destId="{8D43F9C3-607E-4CC9-9854-CB1F45C61A6F}" srcOrd="2" destOrd="0" presId="urn:microsoft.com/office/officeart/2005/8/layout/lProcess1"/>
    <dgm:cxn modelId="{45F67FA3-5863-41A3-AC45-9DB258031E5F}" type="presParOf" srcId="{8D43F9C3-607E-4CC9-9854-CB1F45C61A6F}" destId="{993864D5-D8DC-4067-AC77-A0B71777CE47}" srcOrd="0" destOrd="0" presId="urn:microsoft.com/office/officeart/2005/8/layout/lProcess1"/>
    <dgm:cxn modelId="{3319091B-7495-42DC-99FF-8E48441D5987}" type="presParOf" srcId="{8D43F9C3-607E-4CC9-9854-CB1F45C61A6F}" destId="{EFB56F0C-9EA7-479B-91EA-929F90F9F0DB}" srcOrd="1" destOrd="0" presId="urn:microsoft.com/office/officeart/2005/8/layout/lProcess1"/>
    <dgm:cxn modelId="{EEE2052C-D4E7-42B7-83FF-45D3A67AE300}" type="presParOf" srcId="{8D43F9C3-607E-4CC9-9854-CB1F45C61A6F}" destId="{D550904F-F9D5-4542-983B-7C394B57AE7B}" srcOrd="2" destOrd="0" presId="urn:microsoft.com/office/officeart/2005/8/layout/lProcess1"/>
    <dgm:cxn modelId="{43D3D060-90FF-4A2A-9CC4-110275716BBD}" type="presParOf" srcId="{8D43F9C3-607E-4CC9-9854-CB1F45C61A6F}" destId="{487D212F-A726-4EC6-B656-CFBEE25024ED}" srcOrd="3" destOrd="0" presId="urn:microsoft.com/office/officeart/2005/8/layout/lProcess1"/>
    <dgm:cxn modelId="{BB05379F-5F87-4947-9F02-3BB85A9CFDE5}" type="presParOf" srcId="{8D43F9C3-607E-4CC9-9854-CB1F45C61A6F}" destId="{B414E5DB-AC1A-4206-B89E-70DF87945BAC}" srcOrd="4" destOrd="0" presId="urn:microsoft.com/office/officeart/2005/8/layout/lProcess1"/>
    <dgm:cxn modelId="{3829E526-47F0-43CD-941D-5EF87794F6CD}" type="presParOf" srcId="{8D43F9C3-607E-4CC9-9854-CB1F45C61A6F}" destId="{27FFF689-8C38-41B9-9B27-99F681107914}" srcOrd="5" destOrd="0" presId="urn:microsoft.com/office/officeart/2005/8/layout/lProcess1"/>
    <dgm:cxn modelId="{0EC870FD-B238-4806-990A-0A74E3331DFE}" type="presParOf" srcId="{8D43F9C3-607E-4CC9-9854-CB1F45C61A6F}" destId="{CB4DF540-A132-4076-B376-967D9B89E403}" srcOrd="6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32EA9B6-313B-46E9-B2F7-FBB8AE99182B}" type="doc">
      <dgm:prSet loTypeId="urn:microsoft.com/office/officeart/2005/8/layout/process2" loCatId="process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1C60B89-EC0B-4E68-9E11-BB0A2148E773}">
      <dgm:prSet phldrT="[Text]"/>
      <dgm:spPr/>
      <dgm:t>
        <a:bodyPr/>
        <a:lstStyle/>
        <a:p>
          <a:r>
            <a:rPr lang="en-US" dirty="0" smtClean="0"/>
            <a:t>High SBP</a:t>
          </a:r>
          <a:endParaRPr lang="en-US" dirty="0"/>
        </a:p>
      </dgm:t>
    </dgm:pt>
    <dgm:pt modelId="{1535C5F2-5710-4DD1-B81A-BE071E867CA5}" type="parTrans" cxnId="{82A1D3DC-7F9D-4F37-8B7B-BAA96118DA31}">
      <dgm:prSet/>
      <dgm:spPr/>
      <dgm:t>
        <a:bodyPr/>
        <a:lstStyle/>
        <a:p>
          <a:endParaRPr lang="en-US"/>
        </a:p>
      </dgm:t>
    </dgm:pt>
    <dgm:pt modelId="{58A646F7-7683-4375-9006-9EEFCE3FF092}" type="sibTrans" cxnId="{82A1D3DC-7F9D-4F37-8B7B-BAA96118DA31}">
      <dgm:prSet/>
      <dgm:spPr/>
      <dgm:t>
        <a:bodyPr/>
        <a:lstStyle/>
        <a:p>
          <a:endParaRPr lang="en-US"/>
        </a:p>
      </dgm:t>
    </dgm:pt>
    <dgm:pt modelId="{9643B402-BE1D-49FC-99DF-0C45AE9F0FFA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↑</a:t>
          </a:r>
          <a:r>
            <a:rPr lang="en-US" dirty="0" err="1" smtClean="0"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 arteriolar </a:t>
          </a:r>
          <a:r>
            <a:rPr lang="en-US" dirty="0" err="1" smtClean="0">
              <a:latin typeface="Calibri" panose="020F0502020204030204" pitchFamily="34" charset="0"/>
              <a:cs typeface="Calibri" panose="020F0502020204030204" pitchFamily="34" charset="0"/>
            </a:rPr>
            <a:t>pr</a:t>
          </a:r>
          <a:endParaRPr lang="en-US" dirty="0"/>
        </a:p>
      </dgm:t>
    </dgm:pt>
    <dgm:pt modelId="{EE1DFEAD-C266-4EC9-9763-8E080E23A46A}" type="parTrans" cxnId="{EF8EB1E8-9844-4C22-98EF-8BBFFFE43961}">
      <dgm:prSet/>
      <dgm:spPr/>
      <dgm:t>
        <a:bodyPr/>
        <a:lstStyle/>
        <a:p>
          <a:endParaRPr lang="en-US"/>
        </a:p>
      </dgm:t>
    </dgm:pt>
    <dgm:pt modelId="{656DB78A-8E19-429E-9AFB-20A4BE06F498}" type="sibTrans" cxnId="{EF8EB1E8-9844-4C22-98EF-8BBFFFE43961}">
      <dgm:prSet/>
      <dgm:spPr/>
      <dgm:t>
        <a:bodyPr/>
        <a:lstStyle/>
        <a:p>
          <a:endParaRPr lang="en-US"/>
        </a:p>
      </dgm:t>
    </dgm:pt>
    <dgm:pt modelId="{3A0807D8-ACC7-4E85-B10A-50BAE119A2D4}">
      <dgm:prSet phldrT="[Text]"/>
      <dgm:spPr/>
      <dgm:t>
        <a:bodyPr/>
        <a:lstStyle/>
        <a:p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↑</a:t>
          </a:r>
          <a:r>
            <a:rPr lang="en-US" dirty="0" err="1" smtClean="0"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dirty="0" smtClean="0">
              <a:latin typeface="Calibri" panose="020F0502020204030204" pitchFamily="34" charset="0"/>
              <a:cs typeface="Calibri" panose="020F0502020204030204" pitchFamily="34" charset="0"/>
            </a:rPr>
            <a:t> extravasation of blood into alveoli + rupture of arteriole</a:t>
          </a:r>
          <a:endParaRPr lang="en-US" dirty="0"/>
        </a:p>
      </dgm:t>
    </dgm:pt>
    <dgm:pt modelId="{F555098D-6B18-46A2-8C3F-F1D20E06E3DD}" type="parTrans" cxnId="{811545B8-A9CF-49F1-B71B-59F0E5B1ACE4}">
      <dgm:prSet/>
      <dgm:spPr/>
      <dgm:t>
        <a:bodyPr/>
        <a:lstStyle/>
        <a:p>
          <a:endParaRPr lang="en-US"/>
        </a:p>
      </dgm:t>
    </dgm:pt>
    <dgm:pt modelId="{12450A1B-0725-4842-8BD1-6657F4567DDD}" type="sibTrans" cxnId="{811545B8-A9CF-49F1-B71B-59F0E5B1ACE4}">
      <dgm:prSet/>
      <dgm:spPr/>
      <dgm:t>
        <a:bodyPr/>
        <a:lstStyle/>
        <a:p>
          <a:endParaRPr lang="en-US"/>
        </a:p>
      </dgm:t>
    </dgm:pt>
    <dgm:pt modelId="{9C6D0FC3-663C-486C-A224-181F8A45FF52}">
      <dgm:prSet/>
      <dgm:spPr/>
      <dgm:t>
        <a:bodyPr/>
        <a:lstStyle/>
        <a:p>
          <a:r>
            <a:rPr lang="en-US" dirty="0" smtClean="0"/>
            <a:t>Pulmonary edema, hemorrhagic</a:t>
          </a:r>
          <a:r>
            <a:rPr lang="en-US" baseline="0" dirty="0" smtClean="0"/>
            <a:t> </a:t>
          </a:r>
          <a:r>
            <a:rPr lang="en-US" dirty="0" err="1" smtClean="0"/>
            <a:t>brochopneumonia</a:t>
          </a:r>
          <a:endParaRPr lang="en-US" dirty="0"/>
        </a:p>
      </dgm:t>
    </dgm:pt>
    <dgm:pt modelId="{568A43DB-CCD4-4CEB-ABA1-FC408BB7E191}" type="parTrans" cxnId="{3D9A6D2A-9B69-4103-A268-FD497EAC048D}">
      <dgm:prSet/>
      <dgm:spPr/>
      <dgm:t>
        <a:bodyPr/>
        <a:lstStyle/>
        <a:p>
          <a:endParaRPr lang="en-US"/>
        </a:p>
      </dgm:t>
    </dgm:pt>
    <dgm:pt modelId="{58119AD8-C181-4B11-AFB9-AE41AF3E46CE}" type="sibTrans" cxnId="{3D9A6D2A-9B69-4103-A268-FD497EAC048D}">
      <dgm:prSet/>
      <dgm:spPr/>
      <dgm:t>
        <a:bodyPr/>
        <a:lstStyle/>
        <a:p>
          <a:endParaRPr lang="en-US"/>
        </a:p>
      </dgm:t>
    </dgm:pt>
    <dgm:pt modelId="{BAE0DDFB-BAC2-4A8F-8283-E06E5D2D89F1}" type="pres">
      <dgm:prSet presAssocID="{A32EA9B6-313B-46E9-B2F7-FBB8AE99182B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D676513-F648-4369-9121-A41893DAE718}" type="pres">
      <dgm:prSet presAssocID="{F1C60B89-EC0B-4E68-9E11-BB0A2148E77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E0E7B0-5748-4E6B-87B1-1C668AB2424F}" type="pres">
      <dgm:prSet presAssocID="{58A646F7-7683-4375-9006-9EEFCE3FF092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CCFE679-C958-4FDF-8F0B-DAB5A8C74D69}" type="pres">
      <dgm:prSet presAssocID="{58A646F7-7683-4375-9006-9EEFCE3FF092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AC43715E-DDE1-48C4-A628-DD8C7897E55D}" type="pres">
      <dgm:prSet presAssocID="{9643B402-BE1D-49FC-99DF-0C45AE9F0FFA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72EE9-08BB-40D9-8FB3-6EE524CD738B}" type="pres">
      <dgm:prSet presAssocID="{656DB78A-8E19-429E-9AFB-20A4BE06F498}" presName="sibTrans" presStyleLbl="sibTrans2D1" presStyleIdx="1" presStyleCnt="3"/>
      <dgm:spPr/>
      <dgm:t>
        <a:bodyPr/>
        <a:lstStyle/>
        <a:p>
          <a:endParaRPr lang="en-US"/>
        </a:p>
      </dgm:t>
    </dgm:pt>
    <dgm:pt modelId="{6A872D18-A3A2-4213-8873-C895401AD938}" type="pres">
      <dgm:prSet presAssocID="{656DB78A-8E19-429E-9AFB-20A4BE06F498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19562639-1702-4AB5-BCDD-4F178BEB80A9}" type="pres">
      <dgm:prSet presAssocID="{3A0807D8-ACC7-4E85-B10A-50BAE119A2D4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9DA587-6355-48B1-8D23-5FC98EA829BA}" type="pres">
      <dgm:prSet presAssocID="{12450A1B-0725-4842-8BD1-6657F4567DDD}" presName="sibTrans" presStyleLbl="sibTrans2D1" presStyleIdx="2" presStyleCnt="3"/>
      <dgm:spPr/>
      <dgm:t>
        <a:bodyPr/>
        <a:lstStyle/>
        <a:p>
          <a:endParaRPr lang="en-US"/>
        </a:p>
      </dgm:t>
    </dgm:pt>
    <dgm:pt modelId="{F4B8F7F0-19EF-490A-BD8C-7118ED7FB8B2}" type="pres">
      <dgm:prSet presAssocID="{12450A1B-0725-4842-8BD1-6657F4567DDD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46FE1D4-4595-49F5-8E6B-7D3B32F9B4D8}" type="pres">
      <dgm:prSet presAssocID="{9C6D0FC3-663C-486C-A224-181F8A45FF5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1545B8-A9CF-49F1-B71B-59F0E5B1ACE4}" srcId="{A32EA9B6-313B-46E9-B2F7-FBB8AE99182B}" destId="{3A0807D8-ACC7-4E85-B10A-50BAE119A2D4}" srcOrd="2" destOrd="0" parTransId="{F555098D-6B18-46A2-8C3F-F1D20E06E3DD}" sibTransId="{12450A1B-0725-4842-8BD1-6657F4567DDD}"/>
    <dgm:cxn modelId="{5CFA432E-B0BF-457C-A7F5-EC1FCA0DC7C1}" type="presOf" srcId="{12450A1B-0725-4842-8BD1-6657F4567DDD}" destId="{CC9DA587-6355-48B1-8D23-5FC98EA829BA}" srcOrd="0" destOrd="0" presId="urn:microsoft.com/office/officeart/2005/8/layout/process2"/>
    <dgm:cxn modelId="{82A1D3DC-7F9D-4F37-8B7B-BAA96118DA31}" srcId="{A32EA9B6-313B-46E9-B2F7-FBB8AE99182B}" destId="{F1C60B89-EC0B-4E68-9E11-BB0A2148E773}" srcOrd="0" destOrd="0" parTransId="{1535C5F2-5710-4DD1-B81A-BE071E867CA5}" sibTransId="{58A646F7-7683-4375-9006-9EEFCE3FF092}"/>
    <dgm:cxn modelId="{314654C6-6559-41AC-8593-F76EDFB20E77}" type="presOf" srcId="{656DB78A-8E19-429E-9AFB-20A4BE06F498}" destId="{A3072EE9-08BB-40D9-8FB3-6EE524CD738B}" srcOrd="0" destOrd="0" presId="urn:microsoft.com/office/officeart/2005/8/layout/process2"/>
    <dgm:cxn modelId="{C7AD4FCB-0470-43BD-99C6-75EEDD8DE296}" type="presOf" srcId="{9643B402-BE1D-49FC-99DF-0C45AE9F0FFA}" destId="{AC43715E-DDE1-48C4-A628-DD8C7897E55D}" srcOrd="0" destOrd="0" presId="urn:microsoft.com/office/officeart/2005/8/layout/process2"/>
    <dgm:cxn modelId="{8FD0A003-D324-4BE6-A9B7-EB65E8040C29}" type="presOf" srcId="{12450A1B-0725-4842-8BD1-6657F4567DDD}" destId="{F4B8F7F0-19EF-490A-BD8C-7118ED7FB8B2}" srcOrd="1" destOrd="0" presId="urn:microsoft.com/office/officeart/2005/8/layout/process2"/>
    <dgm:cxn modelId="{717C8836-6225-4E5A-A196-4ECAECD61F64}" type="presOf" srcId="{58A646F7-7683-4375-9006-9EEFCE3FF092}" destId="{93E0E7B0-5748-4E6B-87B1-1C668AB2424F}" srcOrd="0" destOrd="0" presId="urn:microsoft.com/office/officeart/2005/8/layout/process2"/>
    <dgm:cxn modelId="{6530C04B-4EE9-4689-833E-79D0DE82EA8C}" type="presOf" srcId="{A32EA9B6-313B-46E9-B2F7-FBB8AE99182B}" destId="{BAE0DDFB-BAC2-4A8F-8283-E06E5D2D89F1}" srcOrd="0" destOrd="0" presId="urn:microsoft.com/office/officeart/2005/8/layout/process2"/>
    <dgm:cxn modelId="{E7849027-711B-468C-BF12-3081178C57A7}" type="presOf" srcId="{F1C60B89-EC0B-4E68-9E11-BB0A2148E773}" destId="{9D676513-F648-4369-9121-A41893DAE718}" srcOrd="0" destOrd="0" presId="urn:microsoft.com/office/officeart/2005/8/layout/process2"/>
    <dgm:cxn modelId="{0CB0BA01-0625-4930-8083-05F507CFC3EB}" type="presOf" srcId="{9C6D0FC3-663C-486C-A224-181F8A45FF52}" destId="{646FE1D4-4595-49F5-8E6B-7D3B32F9B4D8}" srcOrd="0" destOrd="0" presId="urn:microsoft.com/office/officeart/2005/8/layout/process2"/>
    <dgm:cxn modelId="{E74D5D1E-140C-4F90-BECA-45CBB5B5C8DF}" type="presOf" srcId="{58A646F7-7683-4375-9006-9EEFCE3FF092}" destId="{BCCFE679-C958-4FDF-8F0B-DAB5A8C74D69}" srcOrd="1" destOrd="0" presId="urn:microsoft.com/office/officeart/2005/8/layout/process2"/>
    <dgm:cxn modelId="{E2AC53C3-BAD4-431A-BE33-DEA884F60735}" type="presOf" srcId="{656DB78A-8E19-429E-9AFB-20A4BE06F498}" destId="{6A872D18-A3A2-4213-8873-C895401AD938}" srcOrd="1" destOrd="0" presId="urn:microsoft.com/office/officeart/2005/8/layout/process2"/>
    <dgm:cxn modelId="{B17BF620-165F-4408-8164-670BAAC5FDC1}" type="presOf" srcId="{3A0807D8-ACC7-4E85-B10A-50BAE119A2D4}" destId="{19562639-1702-4AB5-BCDD-4F178BEB80A9}" srcOrd="0" destOrd="0" presId="urn:microsoft.com/office/officeart/2005/8/layout/process2"/>
    <dgm:cxn modelId="{3D9A6D2A-9B69-4103-A268-FD497EAC048D}" srcId="{A32EA9B6-313B-46E9-B2F7-FBB8AE99182B}" destId="{9C6D0FC3-663C-486C-A224-181F8A45FF52}" srcOrd="3" destOrd="0" parTransId="{568A43DB-CCD4-4CEB-ABA1-FC408BB7E191}" sibTransId="{58119AD8-C181-4B11-AFB9-AE41AF3E46CE}"/>
    <dgm:cxn modelId="{EF8EB1E8-9844-4C22-98EF-8BBFFFE43961}" srcId="{A32EA9B6-313B-46E9-B2F7-FBB8AE99182B}" destId="{9643B402-BE1D-49FC-99DF-0C45AE9F0FFA}" srcOrd="1" destOrd="0" parTransId="{EE1DFEAD-C266-4EC9-9763-8E080E23A46A}" sibTransId="{656DB78A-8E19-429E-9AFB-20A4BE06F498}"/>
    <dgm:cxn modelId="{BB5BB909-6864-4E86-B8F9-2FBC9738A24F}" type="presParOf" srcId="{BAE0DDFB-BAC2-4A8F-8283-E06E5D2D89F1}" destId="{9D676513-F648-4369-9121-A41893DAE718}" srcOrd="0" destOrd="0" presId="urn:microsoft.com/office/officeart/2005/8/layout/process2"/>
    <dgm:cxn modelId="{6ECBC373-7390-46B4-B173-811C1FC33491}" type="presParOf" srcId="{BAE0DDFB-BAC2-4A8F-8283-E06E5D2D89F1}" destId="{93E0E7B0-5748-4E6B-87B1-1C668AB2424F}" srcOrd="1" destOrd="0" presId="urn:microsoft.com/office/officeart/2005/8/layout/process2"/>
    <dgm:cxn modelId="{1E044B37-EA3F-414F-AF8F-A0525B5EC57C}" type="presParOf" srcId="{93E0E7B0-5748-4E6B-87B1-1C668AB2424F}" destId="{BCCFE679-C958-4FDF-8F0B-DAB5A8C74D69}" srcOrd="0" destOrd="0" presId="urn:microsoft.com/office/officeart/2005/8/layout/process2"/>
    <dgm:cxn modelId="{AEB867DB-513A-4462-A26B-B84E5F2EF6F8}" type="presParOf" srcId="{BAE0DDFB-BAC2-4A8F-8283-E06E5D2D89F1}" destId="{AC43715E-DDE1-48C4-A628-DD8C7897E55D}" srcOrd="2" destOrd="0" presId="urn:microsoft.com/office/officeart/2005/8/layout/process2"/>
    <dgm:cxn modelId="{FCEE5672-7A45-4C53-8BF7-E4AF9F3556E7}" type="presParOf" srcId="{BAE0DDFB-BAC2-4A8F-8283-E06E5D2D89F1}" destId="{A3072EE9-08BB-40D9-8FB3-6EE524CD738B}" srcOrd="3" destOrd="0" presId="urn:microsoft.com/office/officeart/2005/8/layout/process2"/>
    <dgm:cxn modelId="{CB3C71F7-06CD-4315-B809-69BB31A52EBC}" type="presParOf" srcId="{A3072EE9-08BB-40D9-8FB3-6EE524CD738B}" destId="{6A872D18-A3A2-4213-8873-C895401AD938}" srcOrd="0" destOrd="0" presId="urn:microsoft.com/office/officeart/2005/8/layout/process2"/>
    <dgm:cxn modelId="{FCEC84B1-158E-414C-A15C-3F4F1229935F}" type="presParOf" srcId="{BAE0DDFB-BAC2-4A8F-8283-E06E5D2D89F1}" destId="{19562639-1702-4AB5-BCDD-4F178BEB80A9}" srcOrd="4" destOrd="0" presId="urn:microsoft.com/office/officeart/2005/8/layout/process2"/>
    <dgm:cxn modelId="{37C6301C-112C-4287-8E91-AF1455DFC706}" type="presParOf" srcId="{BAE0DDFB-BAC2-4A8F-8283-E06E5D2D89F1}" destId="{CC9DA587-6355-48B1-8D23-5FC98EA829BA}" srcOrd="5" destOrd="0" presId="urn:microsoft.com/office/officeart/2005/8/layout/process2"/>
    <dgm:cxn modelId="{2D067B12-CD92-4D19-95C9-ECC06A8B4F26}" type="presParOf" srcId="{CC9DA587-6355-48B1-8D23-5FC98EA829BA}" destId="{F4B8F7F0-19EF-490A-BD8C-7118ED7FB8B2}" srcOrd="0" destOrd="0" presId="urn:microsoft.com/office/officeart/2005/8/layout/process2"/>
    <dgm:cxn modelId="{A8BF2A56-7547-4FBE-859C-3CE8C0648FF0}" type="presParOf" srcId="{BAE0DDFB-BAC2-4A8F-8283-E06E5D2D89F1}" destId="{646FE1D4-4595-49F5-8E6B-7D3B32F9B4D8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380A49-8031-435B-A914-E292ACCA9721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E64BF9CE-F5E4-4AB4-B102-5B374FA9F136}">
      <dgm:prSet phldrT="[Text]" custT="1"/>
      <dgm:spPr/>
      <dgm:t>
        <a:bodyPr/>
        <a:lstStyle/>
        <a:p>
          <a:r>
            <a:rPr lang="en-US" sz="2000" b="1" dirty="0" smtClean="0"/>
            <a:t>Preeclamsia</a:t>
          </a:r>
          <a:endParaRPr lang="en-US" sz="2000" b="1" dirty="0"/>
        </a:p>
      </dgm:t>
    </dgm:pt>
    <dgm:pt modelId="{A1626982-3788-4FD8-8E64-B11CCFE86DF6}" type="parTrans" cxnId="{2BFD2181-A5D9-4C27-9BE3-60A4D4C2F789}">
      <dgm:prSet/>
      <dgm:spPr/>
      <dgm:t>
        <a:bodyPr/>
        <a:lstStyle/>
        <a:p>
          <a:endParaRPr lang="en-US"/>
        </a:p>
      </dgm:t>
    </dgm:pt>
    <dgm:pt modelId="{C95A5680-4FC9-4EE9-A816-862E8EEC0215}" type="sibTrans" cxnId="{2BFD2181-A5D9-4C27-9BE3-60A4D4C2F789}">
      <dgm:prSet/>
      <dgm:spPr/>
      <dgm:t>
        <a:bodyPr/>
        <a:lstStyle/>
        <a:p>
          <a:endParaRPr lang="en-US"/>
        </a:p>
      </dgm:t>
    </dgm:pt>
    <dgm:pt modelId="{9BDF9E3A-D244-4B9B-9ADD-796B951B3639}">
      <dgm:prSet phldrT="[Text]" custT="1"/>
      <dgm:spPr/>
      <dgm:t>
        <a:bodyPr/>
        <a:lstStyle/>
        <a:p>
          <a:r>
            <a:rPr lang="en-US" sz="2000" b="1" dirty="0" smtClean="0"/>
            <a:t>Gestational Hypertension</a:t>
          </a:r>
          <a:endParaRPr lang="en-US" sz="2000" b="1" dirty="0"/>
        </a:p>
      </dgm:t>
    </dgm:pt>
    <dgm:pt modelId="{43DDAB2D-8B42-405B-9758-D6488C0B7E70}" type="parTrans" cxnId="{6918D8AA-6BEE-4073-979B-BE682BDDF653}">
      <dgm:prSet/>
      <dgm:spPr/>
      <dgm:t>
        <a:bodyPr/>
        <a:lstStyle/>
        <a:p>
          <a:endParaRPr lang="en-US"/>
        </a:p>
      </dgm:t>
    </dgm:pt>
    <dgm:pt modelId="{118F8B1B-AFA0-4A3B-BA04-C8F82ADB5A34}" type="sibTrans" cxnId="{6918D8AA-6BEE-4073-979B-BE682BDDF653}">
      <dgm:prSet/>
      <dgm:spPr/>
      <dgm:t>
        <a:bodyPr/>
        <a:lstStyle/>
        <a:p>
          <a:endParaRPr lang="en-US"/>
        </a:p>
      </dgm:t>
    </dgm:pt>
    <dgm:pt modelId="{41BB5277-1A56-43A5-95E8-F63F8CC65AFA}">
      <dgm:prSet phldrT="[Text]" custT="1"/>
      <dgm:spPr/>
      <dgm:t>
        <a:bodyPr/>
        <a:lstStyle/>
        <a:p>
          <a:r>
            <a:rPr lang="en-US" sz="2000" b="1" dirty="0" smtClean="0"/>
            <a:t>Proteinuria</a:t>
          </a:r>
          <a:endParaRPr lang="en-US" sz="2000" b="1" dirty="0"/>
        </a:p>
      </dgm:t>
    </dgm:pt>
    <dgm:pt modelId="{17107615-DEA0-4E6A-9FC2-19C96415A1D2}" type="parTrans" cxnId="{A29732A1-DC34-40D0-9378-45A5E79A4481}">
      <dgm:prSet/>
      <dgm:spPr/>
      <dgm:t>
        <a:bodyPr/>
        <a:lstStyle/>
        <a:p>
          <a:endParaRPr lang="en-US"/>
        </a:p>
      </dgm:t>
    </dgm:pt>
    <dgm:pt modelId="{4FE0D3A0-50B4-4E87-A50D-02CF2085187F}" type="sibTrans" cxnId="{A29732A1-DC34-40D0-9378-45A5E79A4481}">
      <dgm:prSet/>
      <dgm:spPr/>
      <dgm:t>
        <a:bodyPr/>
        <a:lstStyle/>
        <a:p>
          <a:endParaRPr lang="en-US"/>
        </a:p>
      </dgm:t>
    </dgm:pt>
    <dgm:pt modelId="{13F03A3A-4A43-4218-9329-56E0F9BBB817}" type="pres">
      <dgm:prSet presAssocID="{2F380A49-8031-435B-A914-E292ACCA9721}" presName="linearFlow" presStyleCnt="0">
        <dgm:presLayoutVars>
          <dgm:dir/>
          <dgm:resizeHandles val="exact"/>
        </dgm:presLayoutVars>
      </dgm:prSet>
      <dgm:spPr/>
    </dgm:pt>
    <dgm:pt modelId="{55CD95D3-FBB3-4F2F-91EE-30632DD28C38}" type="pres">
      <dgm:prSet presAssocID="{E64BF9CE-F5E4-4AB4-B102-5B374FA9F136}" presName="node" presStyleLbl="node1" presStyleIdx="0" presStyleCnt="3" custScaleX="118439" custLinFactNeighborX="96221" custLinFactNeighborY="-151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2FE7F67-64FE-44AD-928F-F97328CDFADF}" type="pres">
      <dgm:prSet presAssocID="{C95A5680-4FC9-4EE9-A816-862E8EEC0215}" presName="spacerL" presStyleCnt="0"/>
      <dgm:spPr/>
    </dgm:pt>
    <dgm:pt modelId="{583D3CC8-71C4-458C-8E28-570C420CFF57}" type="pres">
      <dgm:prSet presAssocID="{C95A5680-4FC9-4EE9-A816-862E8EEC0215}" presName="sibTrans" presStyleLbl="sibTrans2D1" presStyleIdx="0" presStyleCnt="2" custLinFactX="276959" custLinFactNeighborX="300000" custLinFactNeighborY="2176"/>
      <dgm:spPr/>
      <dgm:t>
        <a:bodyPr/>
        <a:lstStyle/>
        <a:p>
          <a:endParaRPr lang="en-US"/>
        </a:p>
      </dgm:t>
    </dgm:pt>
    <dgm:pt modelId="{DCB3A991-7D22-4C14-9DEE-67DB971EE295}" type="pres">
      <dgm:prSet presAssocID="{C95A5680-4FC9-4EE9-A816-862E8EEC0215}" presName="spacerR" presStyleCnt="0"/>
      <dgm:spPr/>
    </dgm:pt>
    <dgm:pt modelId="{76E7D069-A75A-4788-B1D4-6531436A1EC2}" type="pres">
      <dgm:prSet presAssocID="{9BDF9E3A-D244-4B9B-9ADD-796B951B3639}" presName="node" presStyleLbl="node1" presStyleIdx="1" presStyleCnt="3" custScaleX="1188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4062A72-6FE7-4716-B540-E865F2D5CB0E}" type="pres">
      <dgm:prSet presAssocID="{118F8B1B-AFA0-4A3B-BA04-C8F82ADB5A34}" presName="spacerL" presStyleCnt="0"/>
      <dgm:spPr/>
    </dgm:pt>
    <dgm:pt modelId="{A4F3358B-CFC0-4E72-9645-914F8C0C11F3}" type="pres">
      <dgm:prSet presAssocID="{118F8B1B-AFA0-4A3B-BA04-C8F82ADB5A34}" presName="sibTrans" presStyleLbl="sibTrans2D1" presStyleIdx="1" presStyleCnt="2" custLinFactX="-279438" custLinFactNeighborX="-300000" custLinFactNeighborY="-4656"/>
      <dgm:spPr/>
      <dgm:t>
        <a:bodyPr/>
        <a:lstStyle/>
        <a:p>
          <a:endParaRPr lang="en-US"/>
        </a:p>
      </dgm:t>
    </dgm:pt>
    <dgm:pt modelId="{3209D2A2-5E08-4FE6-BF3A-5083FB0DF0D6}" type="pres">
      <dgm:prSet presAssocID="{118F8B1B-AFA0-4A3B-BA04-C8F82ADB5A34}" presName="spacerR" presStyleCnt="0"/>
      <dgm:spPr/>
    </dgm:pt>
    <dgm:pt modelId="{C26F83FC-8E31-4F0B-AE21-595323D10357}" type="pres">
      <dgm:prSet presAssocID="{41BB5277-1A56-43A5-95E8-F63F8CC65AFA}" presName="node" presStyleLbl="node1" presStyleIdx="2" presStyleCnt="3" custScaleX="106817" custLinFactX="-2719" custLinFactNeighborX="-100000" custLinFactNeighborY="245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2BFD2181-A5D9-4C27-9BE3-60A4D4C2F789}" srcId="{2F380A49-8031-435B-A914-E292ACCA9721}" destId="{E64BF9CE-F5E4-4AB4-B102-5B374FA9F136}" srcOrd="0" destOrd="0" parTransId="{A1626982-3788-4FD8-8E64-B11CCFE86DF6}" sibTransId="{C95A5680-4FC9-4EE9-A816-862E8EEC0215}"/>
    <dgm:cxn modelId="{91413318-B07F-42FE-B58E-017466D4645F}" type="presOf" srcId="{C95A5680-4FC9-4EE9-A816-862E8EEC0215}" destId="{583D3CC8-71C4-458C-8E28-570C420CFF57}" srcOrd="0" destOrd="0" presId="urn:microsoft.com/office/officeart/2005/8/layout/equation1"/>
    <dgm:cxn modelId="{9C8582D8-A31C-440A-B0C2-A3E50A45ECBB}" type="presOf" srcId="{118F8B1B-AFA0-4A3B-BA04-C8F82ADB5A34}" destId="{A4F3358B-CFC0-4E72-9645-914F8C0C11F3}" srcOrd="0" destOrd="0" presId="urn:microsoft.com/office/officeart/2005/8/layout/equation1"/>
    <dgm:cxn modelId="{A29732A1-DC34-40D0-9378-45A5E79A4481}" srcId="{2F380A49-8031-435B-A914-E292ACCA9721}" destId="{41BB5277-1A56-43A5-95E8-F63F8CC65AFA}" srcOrd="2" destOrd="0" parTransId="{17107615-DEA0-4E6A-9FC2-19C96415A1D2}" sibTransId="{4FE0D3A0-50B4-4E87-A50D-02CF2085187F}"/>
    <dgm:cxn modelId="{E27E417C-8937-4797-913A-169CCF603973}" type="presOf" srcId="{E64BF9CE-F5E4-4AB4-B102-5B374FA9F136}" destId="{55CD95D3-FBB3-4F2F-91EE-30632DD28C38}" srcOrd="0" destOrd="0" presId="urn:microsoft.com/office/officeart/2005/8/layout/equation1"/>
    <dgm:cxn modelId="{6918D8AA-6BEE-4073-979B-BE682BDDF653}" srcId="{2F380A49-8031-435B-A914-E292ACCA9721}" destId="{9BDF9E3A-D244-4B9B-9ADD-796B951B3639}" srcOrd="1" destOrd="0" parTransId="{43DDAB2D-8B42-405B-9758-D6488C0B7E70}" sibTransId="{118F8B1B-AFA0-4A3B-BA04-C8F82ADB5A34}"/>
    <dgm:cxn modelId="{939C006B-F602-454D-A84D-263D92F0020E}" type="presOf" srcId="{2F380A49-8031-435B-A914-E292ACCA9721}" destId="{13F03A3A-4A43-4218-9329-56E0F9BBB817}" srcOrd="0" destOrd="0" presId="urn:microsoft.com/office/officeart/2005/8/layout/equation1"/>
    <dgm:cxn modelId="{D7E57B88-B02A-494C-92D6-7247662606E2}" type="presOf" srcId="{41BB5277-1A56-43A5-95E8-F63F8CC65AFA}" destId="{C26F83FC-8E31-4F0B-AE21-595323D10357}" srcOrd="0" destOrd="0" presId="urn:microsoft.com/office/officeart/2005/8/layout/equation1"/>
    <dgm:cxn modelId="{A8B09B2E-6E22-4020-B64E-DD5E6F719ADA}" type="presOf" srcId="{9BDF9E3A-D244-4B9B-9ADD-796B951B3639}" destId="{76E7D069-A75A-4788-B1D4-6531436A1EC2}" srcOrd="0" destOrd="0" presId="urn:microsoft.com/office/officeart/2005/8/layout/equation1"/>
    <dgm:cxn modelId="{F2116C21-3B06-4CA5-925D-C4BC6CC76B9B}" type="presParOf" srcId="{13F03A3A-4A43-4218-9329-56E0F9BBB817}" destId="{55CD95D3-FBB3-4F2F-91EE-30632DD28C38}" srcOrd="0" destOrd="0" presId="urn:microsoft.com/office/officeart/2005/8/layout/equation1"/>
    <dgm:cxn modelId="{6447AAA7-6581-4B44-AF5C-A449BFAC8DBE}" type="presParOf" srcId="{13F03A3A-4A43-4218-9329-56E0F9BBB817}" destId="{42FE7F67-64FE-44AD-928F-F97328CDFADF}" srcOrd="1" destOrd="0" presId="urn:microsoft.com/office/officeart/2005/8/layout/equation1"/>
    <dgm:cxn modelId="{C32FDF43-18B8-449C-A686-60297C0ACD41}" type="presParOf" srcId="{13F03A3A-4A43-4218-9329-56E0F9BBB817}" destId="{583D3CC8-71C4-458C-8E28-570C420CFF57}" srcOrd="2" destOrd="0" presId="urn:microsoft.com/office/officeart/2005/8/layout/equation1"/>
    <dgm:cxn modelId="{E09D412E-3012-44B3-B245-5FF0A39AA7A2}" type="presParOf" srcId="{13F03A3A-4A43-4218-9329-56E0F9BBB817}" destId="{DCB3A991-7D22-4C14-9DEE-67DB971EE295}" srcOrd="3" destOrd="0" presId="urn:microsoft.com/office/officeart/2005/8/layout/equation1"/>
    <dgm:cxn modelId="{29BEB28F-B6EB-4E3F-A261-53BA369FAA1F}" type="presParOf" srcId="{13F03A3A-4A43-4218-9329-56E0F9BBB817}" destId="{76E7D069-A75A-4788-B1D4-6531436A1EC2}" srcOrd="4" destOrd="0" presId="urn:microsoft.com/office/officeart/2005/8/layout/equation1"/>
    <dgm:cxn modelId="{CA341251-3F80-4322-B93F-8BB4CD1C514B}" type="presParOf" srcId="{13F03A3A-4A43-4218-9329-56E0F9BBB817}" destId="{94062A72-6FE7-4716-B540-E865F2D5CB0E}" srcOrd="5" destOrd="0" presId="urn:microsoft.com/office/officeart/2005/8/layout/equation1"/>
    <dgm:cxn modelId="{D3D446EF-F947-4688-8731-17487B5D3E23}" type="presParOf" srcId="{13F03A3A-4A43-4218-9329-56E0F9BBB817}" destId="{A4F3358B-CFC0-4E72-9645-914F8C0C11F3}" srcOrd="6" destOrd="0" presId="urn:microsoft.com/office/officeart/2005/8/layout/equation1"/>
    <dgm:cxn modelId="{B2031CA6-11C5-44E7-B0E3-1C2AAED3393C}" type="presParOf" srcId="{13F03A3A-4A43-4218-9329-56E0F9BBB817}" destId="{3209D2A2-5E08-4FE6-BF3A-5083FB0DF0D6}" srcOrd="7" destOrd="0" presId="urn:microsoft.com/office/officeart/2005/8/layout/equation1"/>
    <dgm:cxn modelId="{2A5A8ADE-E4CB-49D7-979F-7A2957270215}" type="presParOf" srcId="{13F03A3A-4A43-4218-9329-56E0F9BBB817}" destId="{C26F83FC-8E31-4F0B-AE21-595323D1035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3419956-FD2F-4FDF-9680-0D4829A1D980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DB09106-C980-49A5-A9F0-8FA48968C5A5}">
      <dgm:prSet phldrT="[Text]"/>
      <dgm:spPr/>
      <dgm:t>
        <a:bodyPr/>
        <a:lstStyle/>
        <a:p>
          <a:r>
            <a:rPr lang="en-US" b="1" i="1" dirty="0" smtClean="0">
              <a:solidFill>
                <a:schemeClr val="tx1"/>
              </a:solidFill>
              <a:latin typeface="+mj-lt"/>
            </a:rPr>
            <a:t>There are  several indicators used to assess the severity of PIH</a:t>
          </a:r>
          <a:r>
            <a:rPr lang="en-US" b="1" i="1" dirty="0" smtClean="0">
              <a:solidFill>
                <a:schemeClr val="tx1"/>
              </a:solidFill>
              <a:latin typeface="Monotype Corsiva" pitchFamily="66" charset="0"/>
            </a:rPr>
            <a:t>          </a:t>
          </a:r>
          <a:endParaRPr lang="en-US" dirty="0">
            <a:solidFill>
              <a:schemeClr val="tx1"/>
            </a:solidFill>
          </a:endParaRPr>
        </a:p>
      </dgm:t>
    </dgm:pt>
    <dgm:pt modelId="{D767C050-6DFB-47A3-8F0C-921974972A43}" type="parTrans" cxnId="{B50F6295-0444-4A81-87A2-015D4E77D1D6}">
      <dgm:prSet/>
      <dgm:spPr/>
      <dgm:t>
        <a:bodyPr/>
        <a:lstStyle/>
        <a:p>
          <a:endParaRPr lang="en-US"/>
        </a:p>
      </dgm:t>
    </dgm:pt>
    <dgm:pt modelId="{3706DEA8-E43A-49BB-B2AC-D000DB8E77A8}" type="sibTrans" cxnId="{B50F6295-0444-4A81-87A2-015D4E77D1D6}">
      <dgm:prSet/>
      <dgm:spPr/>
      <dgm:t>
        <a:bodyPr/>
        <a:lstStyle/>
        <a:p>
          <a:endParaRPr lang="en-US"/>
        </a:p>
      </dgm:t>
    </dgm:pt>
    <dgm:pt modelId="{A9C6965B-4A32-4AC7-8D3A-6C9FE6C71DB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Matura MT Script Capitals" pitchFamily="66" charset="0"/>
            </a:rPr>
            <a:t>Blood pressure</a:t>
          </a:r>
          <a:endParaRPr lang="en-US" dirty="0">
            <a:solidFill>
              <a:schemeClr val="tx1"/>
            </a:solidFill>
          </a:endParaRPr>
        </a:p>
      </dgm:t>
    </dgm:pt>
    <dgm:pt modelId="{1628B416-5299-45D4-B05C-15D306C86C92}" type="parTrans" cxnId="{BDBA9B47-335E-4FB3-86B5-1A57D29AA065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CB815A89-5A08-4ACE-8447-9EF513E46B6F}" type="sibTrans" cxnId="{BDBA9B47-335E-4FB3-86B5-1A57D29AA065}">
      <dgm:prSet/>
      <dgm:spPr/>
      <dgm:t>
        <a:bodyPr/>
        <a:lstStyle/>
        <a:p>
          <a:endParaRPr lang="en-US"/>
        </a:p>
      </dgm:t>
    </dgm:pt>
    <dgm:pt modelId="{5967FC72-CC48-4D72-B512-87F34FAC094F}">
      <dgm:prSet phldrT="[Text]"/>
      <dgm:spPr/>
      <dgm:t>
        <a:bodyPr/>
        <a:lstStyle/>
        <a:p>
          <a:r>
            <a:rPr lang="en-US" dirty="0" err="1" smtClean="0">
              <a:solidFill>
                <a:schemeClr val="tx1"/>
              </a:solidFill>
              <a:latin typeface="Matura MT Script Capitals" pitchFamily="66" charset="0"/>
            </a:rPr>
            <a:t>Proteinuria</a:t>
          </a:r>
          <a:endParaRPr lang="en-US" dirty="0">
            <a:solidFill>
              <a:schemeClr val="tx1"/>
            </a:solidFill>
          </a:endParaRPr>
        </a:p>
      </dgm:t>
    </dgm:pt>
    <dgm:pt modelId="{B0A718F0-DB62-49AD-9F0E-895D59F1182E}" type="parTrans" cxnId="{30FC3A5B-E976-4128-B4A5-B1D8CEF9F7F0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5479953-FF2D-42B2-9352-4745CA454090}" type="sibTrans" cxnId="{30FC3A5B-E976-4128-B4A5-B1D8CEF9F7F0}">
      <dgm:prSet/>
      <dgm:spPr/>
      <dgm:t>
        <a:bodyPr/>
        <a:lstStyle/>
        <a:p>
          <a:endParaRPr lang="en-US"/>
        </a:p>
      </dgm:t>
    </dgm:pt>
    <dgm:pt modelId="{743C5B15-BE6B-45DD-AF2A-6AF7F4960EE0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Matura MT Script Capitals" pitchFamily="66" charset="0"/>
            </a:rPr>
            <a:t>Other associated abnormalities                                     </a:t>
          </a:r>
          <a:endParaRPr lang="en-US" dirty="0">
            <a:solidFill>
              <a:schemeClr val="tx1"/>
            </a:solidFill>
          </a:endParaRPr>
        </a:p>
      </dgm:t>
    </dgm:pt>
    <dgm:pt modelId="{4D51886A-242B-4C1A-99EF-BCE94A23744D}" type="parTrans" cxnId="{098DA629-E7EC-468B-9C51-1708DF00D468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38EF981F-A062-448E-85C2-6DAE37A41859}" type="sibTrans" cxnId="{098DA629-E7EC-468B-9C51-1708DF00D468}">
      <dgm:prSet/>
      <dgm:spPr/>
      <dgm:t>
        <a:bodyPr/>
        <a:lstStyle/>
        <a:p>
          <a:endParaRPr lang="en-US"/>
        </a:p>
      </dgm:t>
    </dgm:pt>
    <dgm:pt modelId="{ECCDCB16-6E55-4271-8B81-11343BC017C5}" type="pres">
      <dgm:prSet presAssocID="{C3419956-FD2F-4FDF-9680-0D4829A1D980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978F6A-ECF7-479C-B68A-00123719D8A2}" type="pres">
      <dgm:prSet presAssocID="{BDB09106-C980-49A5-A9F0-8FA48968C5A5}" presName="root1" presStyleCnt="0"/>
      <dgm:spPr/>
    </dgm:pt>
    <dgm:pt modelId="{0DA15D9B-778A-4621-B12A-58938B39B3B1}" type="pres">
      <dgm:prSet presAssocID="{BDB09106-C980-49A5-A9F0-8FA48968C5A5}" presName="LevelOneTextNode" presStyleLbl="node0" presStyleIdx="0" presStyleCnt="1" custScaleX="122317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5946531-979D-46BE-8555-F4BB0D86F614}" type="pres">
      <dgm:prSet presAssocID="{BDB09106-C980-49A5-A9F0-8FA48968C5A5}" presName="level2hierChild" presStyleCnt="0"/>
      <dgm:spPr/>
    </dgm:pt>
    <dgm:pt modelId="{180820E0-06EC-4D65-9F8D-D9455481452B}" type="pres">
      <dgm:prSet presAssocID="{1628B416-5299-45D4-B05C-15D306C86C92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CE0BAAB2-8F84-44C8-84BF-A7A61EA4E99E}" type="pres">
      <dgm:prSet presAssocID="{1628B416-5299-45D4-B05C-15D306C86C9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14329FC7-DDD0-42EC-B2AA-B064302415D7}" type="pres">
      <dgm:prSet presAssocID="{A9C6965B-4A32-4AC7-8D3A-6C9FE6C71DB4}" presName="root2" presStyleCnt="0"/>
      <dgm:spPr/>
    </dgm:pt>
    <dgm:pt modelId="{7132A115-F35F-41B7-99ED-B72CE80D9543}" type="pres">
      <dgm:prSet presAssocID="{A9C6965B-4A32-4AC7-8D3A-6C9FE6C71DB4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71A3094-5FED-4961-810C-406FDB5F714A}" type="pres">
      <dgm:prSet presAssocID="{A9C6965B-4A32-4AC7-8D3A-6C9FE6C71DB4}" presName="level3hierChild" presStyleCnt="0"/>
      <dgm:spPr/>
    </dgm:pt>
    <dgm:pt modelId="{B91C7232-1D38-4C48-877A-BC72C3A9A915}" type="pres">
      <dgm:prSet presAssocID="{B0A718F0-DB62-49AD-9F0E-895D59F1182E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B78D3E85-1630-48AB-8CBA-1DE28D92AA28}" type="pres">
      <dgm:prSet presAssocID="{B0A718F0-DB62-49AD-9F0E-895D59F1182E}" presName="connTx" presStyleLbl="parChTrans1D2" presStyleIdx="1" presStyleCnt="3"/>
      <dgm:spPr/>
      <dgm:t>
        <a:bodyPr/>
        <a:lstStyle/>
        <a:p>
          <a:endParaRPr lang="en-US"/>
        </a:p>
      </dgm:t>
    </dgm:pt>
    <dgm:pt modelId="{C61FA3ED-78C3-4A33-8015-7CA1DCA0120A}" type="pres">
      <dgm:prSet presAssocID="{5967FC72-CC48-4D72-B512-87F34FAC094F}" presName="root2" presStyleCnt="0"/>
      <dgm:spPr/>
    </dgm:pt>
    <dgm:pt modelId="{BD5C0852-D355-4172-9FAE-0E6122A7C166}" type="pres">
      <dgm:prSet presAssocID="{5967FC72-CC48-4D72-B512-87F34FAC094F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CAF48E-7BA1-42D4-9393-A26E3670054A}" type="pres">
      <dgm:prSet presAssocID="{5967FC72-CC48-4D72-B512-87F34FAC094F}" presName="level3hierChild" presStyleCnt="0"/>
      <dgm:spPr/>
    </dgm:pt>
    <dgm:pt modelId="{471E3A50-E628-42D8-948C-E8659AE18916}" type="pres">
      <dgm:prSet presAssocID="{4D51886A-242B-4C1A-99EF-BCE94A23744D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C2514B2E-A0CA-4B0C-987A-34B44002A56E}" type="pres">
      <dgm:prSet presAssocID="{4D51886A-242B-4C1A-99EF-BCE94A23744D}" presName="connTx" presStyleLbl="parChTrans1D2" presStyleIdx="2" presStyleCnt="3"/>
      <dgm:spPr/>
      <dgm:t>
        <a:bodyPr/>
        <a:lstStyle/>
        <a:p>
          <a:endParaRPr lang="en-US"/>
        </a:p>
      </dgm:t>
    </dgm:pt>
    <dgm:pt modelId="{BA27EDCC-F194-4CE5-8407-57958AFBD1E9}" type="pres">
      <dgm:prSet presAssocID="{743C5B15-BE6B-45DD-AF2A-6AF7F4960EE0}" presName="root2" presStyleCnt="0"/>
      <dgm:spPr/>
    </dgm:pt>
    <dgm:pt modelId="{3B4799E6-380B-4330-8D6B-F884CD4F8485}" type="pres">
      <dgm:prSet presAssocID="{743C5B15-BE6B-45DD-AF2A-6AF7F4960EE0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EFFFC7-11BD-44CF-987B-6CFBA8B6C323}" type="pres">
      <dgm:prSet presAssocID="{743C5B15-BE6B-45DD-AF2A-6AF7F4960EE0}" presName="level3hierChild" presStyleCnt="0"/>
      <dgm:spPr/>
    </dgm:pt>
  </dgm:ptLst>
  <dgm:cxnLst>
    <dgm:cxn modelId="{C5C3D163-9905-4E37-9700-5A386380E26E}" type="presOf" srcId="{BDB09106-C980-49A5-A9F0-8FA48968C5A5}" destId="{0DA15D9B-778A-4621-B12A-58938B39B3B1}" srcOrd="0" destOrd="0" presId="urn:microsoft.com/office/officeart/2005/8/layout/hierarchy2"/>
    <dgm:cxn modelId="{1CB54242-FEF6-4D8A-8C86-745E3248054D}" type="presOf" srcId="{4D51886A-242B-4C1A-99EF-BCE94A23744D}" destId="{C2514B2E-A0CA-4B0C-987A-34B44002A56E}" srcOrd="1" destOrd="0" presId="urn:microsoft.com/office/officeart/2005/8/layout/hierarchy2"/>
    <dgm:cxn modelId="{11A796D2-4ED2-412F-8B66-0D14A504F87B}" type="presOf" srcId="{B0A718F0-DB62-49AD-9F0E-895D59F1182E}" destId="{B91C7232-1D38-4C48-877A-BC72C3A9A915}" srcOrd="0" destOrd="0" presId="urn:microsoft.com/office/officeart/2005/8/layout/hierarchy2"/>
    <dgm:cxn modelId="{87052F65-38BC-468D-B3D7-9BC7E8958230}" type="presOf" srcId="{B0A718F0-DB62-49AD-9F0E-895D59F1182E}" destId="{B78D3E85-1630-48AB-8CBA-1DE28D92AA28}" srcOrd="1" destOrd="0" presId="urn:microsoft.com/office/officeart/2005/8/layout/hierarchy2"/>
    <dgm:cxn modelId="{2BB610E6-6A73-4F05-AE9B-33A748625BE1}" type="presOf" srcId="{743C5B15-BE6B-45DD-AF2A-6AF7F4960EE0}" destId="{3B4799E6-380B-4330-8D6B-F884CD4F8485}" srcOrd="0" destOrd="0" presId="urn:microsoft.com/office/officeart/2005/8/layout/hierarchy2"/>
    <dgm:cxn modelId="{BDBA9B47-335E-4FB3-86B5-1A57D29AA065}" srcId="{BDB09106-C980-49A5-A9F0-8FA48968C5A5}" destId="{A9C6965B-4A32-4AC7-8D3A-6C9FE6C71DB4}" srcOrd="0" destOrd="0" parTransId="{1628B416-5299-45D4-B05C-15D306C86C92}" sibTransId="{CB815A89-5A08-4ACE-8447-9EF513E46B6F}"/>
    <dgm:cxn modelId="{B50F6295-0444-4A81-87A2-015D4E77D1D6}" srcId="{C3419956-FD2F-4FDF-9680-0D4829A1D980}" destId="{BDB09106-C980-49A5-A9F0-8FA48968C5A5}" srcOrd="0" destOrd="0" parTransId="{D767C050-6DFB-47A3-8F0C-921974972A43}" sibTransId="{3706DEA8-E43A-49BB-B2AC-D000DB8E77A8}"/>
    <dgm:cxn modelId="{098DA629-E7EC-468B-9C51-1708DF00D468}" srcId="{BDB09106-C980-49A5-A9F0-8FA48968C5A5}" destId="{743C5B15-BE6B-45DD-AF2A-6AF7F4960EE0}" srcOrd="2" destOrd="0" parTransId="{4D51886A-242B-4C1A-99EF-BCE94A23744D}" sibTransId="{38EF981F-A062-448E-85C2-6DAE37A41859}"/>
    <dgm:cxn modelId="{CC843880-3A8C-4442-BAFB-8AB8AEF04486}" type="presOf" srcId="{1628B416-5299-45D4-B05C-15D306C86C92}" destId="{180820E0-06EC-4D65-9F8D-D9455481452B}" srcOrd="0" destOrd="0" presId="urn:microsoft.com/office/officeart/2005/8/layout/hierarchy2"/>
    <dgm:cxn modelId="{FA29642F-28BB-46BC-9D97-26D2241DF88F}" type="presOf" srcId="{A9C6965B-4A32-4AC7-8D3A-6C9FE6C71DB4}" destId="{7132A115-F35F-41B7-99ED-B72CE80D9543}" srcOrd="0" destOrd="0" presId="urn:microsoft.com/office/officeart/2005/8/layout/hierarchy2"/>
    <dgm:cxn modelId="{2B9A4AFC-1B42-4AAF-8572-765DBB1C2029}" type="presOf" srcId="{5967FC72-CC48-4D72-B512-87F34FAC094F}" destId="{BD5C0852-D355-4172-9FAE-0E6122A7C166}" srcOrd="0" destOrd="0" presId="urn:microsoft.com/office/officeart/2005/8/layout/hierarchy2"/>
    <dgm:cxn modelId="{A256D5D0-8EF2-4644-B43A-705C11E92368}" type="presOf" srcId="{1628B416-5299-45D4-B05C-15D306C86C92}" destId="{CE0BAAB2-8F84-44C8-84BF-A7A61EA4E99E}" srcOrd="1" destOrd="0" presId="urn:microsoft.com/office/officeart/2005/8/layout/hierarchy2"/>
    <dgm:cxn modelId="{72B4AD11-CDA9-4ABF-BEE1-01E79A16707D}" type="presOf" srcId="{C3419956-FD2F-4FDF-9680-0D4829A1D980}" destId="{ECCDCB16-6E55-4271-8B81-11343BC017C5}" srcOrd="0" destOrd="0" presId="urn:microsoft.com/office/officeart/2005/8/layout/hierarchy2"/>
    <dgm:cxn modelId="{15B28492-F973-406B-B513-2C0F0905D1BF}" type="presOf" srcId="{4D51886A-242B-4C1A-99EF-BCE94A23744D}" destId="{471E3A50-E628-42D8-948C-E8659AE18916}" srcOrd="0" destOrd="0" presId="urn:microsoft.com/office/officeart/2005/8/layout/hierarchy2"/>
    <dgm:cxn modelId="{30FC3A5B-E976-4128-B4A5-B1D8CEF9F7F0}" srcId="{BDB09106-C980-49A5-A9F0-8FA48968C5A5}" destId="{5967FC72-CC48-4D72-B512-87F34FAC094F}" srcOrd="1" destOrd="0" parTransId="{B0A718F0-DB62-49AD-9F0E-895D59F1182E}" sibTransId="{D5479953-FF2D-42B2-9352-4745CA454090}"/>
    <dgm:cxn modelId="{CC8BE6F6-130B-4038-A878-C0ECFEF1836E}" type="presParOf" srcId="{ECCDCB16-6E55-4271-8B81-11343BC017C5}" destId="{40978F6A-ECF7-479C-B68A-00123719D8A2}" srcOrd="0" destOrd="0" presId="urn:microsoft.com/office/officeart/2005/8/layout/hierarchy2"/>
    <dgm:cxn modelId="{CE413775-BB5C-45FA-8C98-A96F9B686714}" type="presParOf" srcId="{40978F6A-ECF7-479C-B68A-00123719D8A2}" destId="{0DA15D9B-778A-4621-B12A-58938B39B3B1}" srcOrd="0" destOrd="0" presId="urn:microsoft.com/office/officeart/2005/8/layout/hierarchy2"/>
    <dgm:cxn modelId="{3574875A-5724-4B69-B0D4-AF5C5B54DB8E}" type="presParOf" srcId="{40978F6A-ECF7-479C-B68A-00123719D8A2}" destId="{65946531-979D-46BE-8555-F4BB0D86F614}" srcOrd="1" destOrd="0" presId="urn:microsoft.com/office/officeart/2005/8/layout/hierarchy2"/>
    <dgm:cxn modelId="{C54B1AB7-64AB-427C-8921-10867BE0E6FD}" type="presParOf" srcId="{65946531-979D-46BE-8555-F4BB0D86F614}" destId="{180820E0-06EC-4D65-9F8D-D9455481452B}" srcOrd="0" destOrd="0" presId="urn:microsoft.com/office/officeart/2005/8/layout/hierarchy2"/>
    <dgm:cxn modelId="{76FC989B-B203-47A5-A987-E9E27541B3AB}" type="presParOf" srcId="{180820E0-06EC-4D65-9F8D-D9455481452B}" destId="{CE0BAAB2-8F84-44C8-84BF-A7A61EA4E99E}" srcOrd="0" destOrd="0" presId="urn:microsoft.com/office/officeart/2005/8/layout/hierarchy2"/>
    <dgm:cxn modelId="{6F246B4D-C0AC-41A5-96DC-ECC4920473ED}" type="presParOf" srcId="{65946531-979D-46BE-8555-F4BB0D86F614}" destId="{14329FC7-DDD0-42EC-B2AA-B064302415D7}" srcOrd="1" destOrd="0" presId="urn:microsoft.com/office/officeart/2005/8/layout/hierarchy2"/>
    <dgm:cxn modelId="{B4C0D1D7-0F86-471D-A441-F114865EE4CA}" type="presParOf" srcId="{14329FC7-DDD0-42EC-B2AA-B064302415D7}" destId="{7132A115-F35F-41B7-99ED-B72CE80D9543}" srcOrd="0" destOrd="0" presId="urn:microsoft.com/office/officeart/2005/8/layout/hierarchy2"/>
    <dgm:cxn modelId="{41702106-BFF6-4692-AA86-359B1211A12C}" type="presParOf" srcId="{14329FC7-DDD0-42EC-B2AA-B064302415D7}" destId="{A71A3094-5FED-4961-810C-406FDB5F714A}" srcOrd="1" destOrd="0" presId="urn:microsoft.com/office/officeart/2005/8/layout/hierarchy2"/>
    <dgm:cxn modelId="{D43F4DDC-B5F3-45F0-AE6B-8F2D4A39BBD2}" type="presParOf" srcId="{65946531-979D-46BE-8555-F4BB0D86F614}" destId="{B91C7232-1D38-4C48-877A-BC72C3A9A915}" srcOrd="2" destOrd="0" presId="urn:microsoft.com/office/officeart/2005/8/layout/hierarchy2"/>
    <dgm:cxn modelId="{8DE71016-F820-474E-BDE0-52F4D886952E}" type="presParOf" srcId="{B91C7232-1D38-4C48-877A-BC72C3A9A915}" destId="{B78D3E85-1630-48AB-8CBA-1DE28D92AA28}" srcOrd="0" destOrd="0" presId="urn:microsoft.com/office/officeart/2005/8/layout/hierarchy2"/>
    <dgm:cxn modelId="{EB69ED28-39DD-42CB-891D-6F8F9D580888}" type="presParOf" srcId="{65946531-979D-46BE-8555-F4BB0D86F614}" destId="{C61FA3ED-78C3-4A33-8015-7CA1DCA0120A}" srcOrd="3" destOrd="0" presId="urn:microsoft.com/office/officeart/2005/8/layout/hierarchy2"/>
    <dgm:cxn modelId="{8E4C26D4-BA61-46C7-AFE1-A0470C6B7352}" type="presParOf" srcId="{C61FA3ED-78C3-4A33-8015-7CA1DCA0120A}" destId="{BD5C0852-D355-4172-9FAE-0E6122A7C166}" srcOrd="0" destOrd="0" presId="urn:microsoft.com/office/officeart/2005/8/layout/hierarchy2"/>
    <dgm:cxn modelId="{4A4D288C-FC51-44B6-AFF7-341B13AF85F1}" type="presParOf" srcId="{C61FA3ED-78C3-4A33-8015-7CA1DCA0120A}" destId="{F4CAF48E-7BA1-42D4-9393-A26E3670054A}" srcOrd="1" destOrd="0" presId="urn:microsoft.com/office/officeart/2005/8/layout/hierarchy2"/>
    <dgm:cxn modelId="{EEFA9A05-6422-4B33-91BE-FC25D3C3DA97}" type="presParOf" srcId="{65946531-979D-46BE-8555-F4BB0D86F614}" destId="{471E3A50-E628-42D8-948C-E8659AE18916}" srcOrd="4" destOrd="0" presId="urn:microsoft.com/office/officeart/2005/8/layout/hierarchy2"/>
    <dgm:cxn modelId="{1A8C6428-76AB-4362-8B08-11DEA4B69911}" type="presParOf" srcId="{471E3A50-E628-42D8-948C-E8659AE18916}" destId="{C2514B2E-A0CA-4B0C-987A-34B44002A56E}" srcOrd="0" destOrd="0" presId="urn:microsoft.com/office/officeart/2005/8/layout/hierarchy2"/>
    <dgm:cxn modelId="{9D9C4634-3100-4D10-A716-970692869C59}" type="presParOf" srcId="{65946531-979D-46BE-8555-F4BB0D86F614}" destId="{BA27EDCC-F194-4CE5-8407-57958AFBD1E9}" srcOrd="5" destOrd="0" presId="urn:microsoft.com/office/officeart/2005/8/layout/hierarchy2"/>
    <dgm:cxn modelId="{725DEB26-B233-4DFA-B794-14C4F9C9AFAC}" type="presParOf" srcId="{BA27EDCC-F194-4CE5-8407-57958AFBD1E9}" destId="{3B4799E6-380B-4330-8D6B-F884CD4F8485}" srcOrd="0" destOrd="0" presId="urn:microsoft.com/office/officeart/2005/8/layout/hierarchy2"/>
    <dgm:cxn modelId="{6D799E9C-3845-470C-A55D-C827EA539538}" type="presParOf" srcId="{BA27EDCC-F194-4CE5-8407-57958AFBD1E9}" destId="{47EFFFC7-11BD-44CF-987B-6CFBA8B6C32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AA0E0884-8552-4887-A664-A41D0A2BAE4F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99935E-C4BB-4D0F-8FF0-2620A5C50BAB}">
      <dgm:prSet phldrT="[Text]"/>
      <dgm:spPr/>
      <dgm:t>
        <a:bodyPr/>
        <a:lstStyle/>
        <a:p>
          <a:r>
            <a:rPr lang="en-US" dirty="0" smtClean="0">
              <a:latin typeface="Aharoni" pitchFamily="2" charset="-79"/>
              <a:cs typeface="Aharoni" pitchFamily="2" charset="-79"/>
            </a:rPr>
            <a:t>Pregnancy induced Hypertension</a:t>
          </a:r>
          <a:endParaRPr lang="en-US" dirty="0"/>
        </a:p>
      </dgm:t>
    </dgm:pt>
    <dgm:pt modelId="{E5A4B2C5-2AF2-4C58-820D-2FD68B6A0BB0}" type="parTrans" cxnId="{4E79831E-65AC-40A0-9476-773CCA9880FF}">
      <dgm:prSet/>
      <dgm:spPr/>
      <dgm:t>
        <a:bodyPr/>
        <a:lstStyle/>
        <a:p>
          <a:endParaRPr lang="en-US"/>
        </a:p>
      </dgm:t>
    </dgm:pt>
    <dgm:pt modelId="{CAA8DAFD-6A20-4C70-A01D-28BD89551D07}" type="sibTrans" cxnId="{4E79831E-65AC-40A0-9476-773CCA9880FF}">
      <dgm:prSet/>
      <dgm:spPr/>
      <dgm:t>
        <a:bodyPr/>
        <a:lstStyle/>
        <a:p>
          <a:endParaRPr lang="en-US"/>
        </a:p>
      </dgm:t>
    </dgm:pt>
    <dgm:pt modelId="{3A3034CA-3DAC-4FAB-A992-EBF1028D6B7A}">
      <dgm:prSet phldrT="[Text]"/>
      <dgm:spPr/>
      <dgm:t>
        <a:bodyPr/>
        <a:lstStyle/>
        <a:p>
          <a:r>
            <a:rPr lang="en-US" b="1" i="1" dirty="0" smtClean="0"/>
            <a:t>Gestational HTN </a:t>
          </a:r>
          <a:endParaRPr lang="en-US" dirty="0"/>
        </a:p>
      </dgm:t>
    </dgm:pt>
    <dgm:pt modelId="{320DEC53-7B44-42A0-98E8-69E4066B8F49}" type="parTrans" cxnId="{F1E29153-AEFF-42EB-BF32-9BB89BEBCF2F}">
      <dgm:prSet/>
      <dgm:spPr/>
      <dgm:t>
        <a:bodyPr/>
        <a:lstStyle/>
        <a:p>
          <a:endParaRPr lang="en-US"/>
        </a:p>
      </dgm:t>
    </dgm:pt>
    <dgm:pt modelId="{01C78B87-960C-4684-AB24-48F0532400B2}" type="sibTrans" cxnId="{F1E29153-AEFF-42EB-BF32-9BB89BEBCF2F}">
      <dgm:prSet/>
      <dgm:spPr/>
      <dgm:t>
        <a:bodyPr/>
        <a:lstStyle/>
        <a:p>
          <a:endParaRPr lang="en-US"/>
        </a:p>
      </dgm:t>
    </dgm:pt>
    <dgm:pt modelId="{F6DD7926-6835-471D-9CE8-AC26D8E7BF26}">
      <dgm:prSet phldrT="[Text]" custT="1"/>
      <dgm:spPr/>
      <dgm:t>
        <a:bodyPr/>
        <a:lstStyle/>
        <a:p>
          <a:r>
            <a:rPr lang="en-US" sz="1400" b="1" i="1" dirty="0" smtClean="0">
              <a:latin typeface="Matura MT Script Capitals" pitchFamily="66" charset="0"/>
            </a:rPr>
            <a:t>● </a:t>
          </a:r>
          <a:r>
            <a:rPr lang="en-US" sz="1400" b="1" i="1" dirty="0" smtClean="0"/>
            <a:t>BP ≥ 140/90mmHg </a:t>
          </a:r>
        </a:p>
        <a:p>
          <a:r>
            <a:rPr lang="en-US" sz="1400" b="1" i="1" dirty="0" smtClean="0">
              <a:latin typeface="Matura MT Script Capitals" pitchFamily="66" charset="0"/>
            </a:rPr>
            <a:t>●</a:t>
          </a:r>
          <a:r>
            <a:rPr lang="en-US" sz="1400" b="1" i="1" dirty="0" smtClean="0"/>
            <a:t>No evidence of underlying cause of HTN</a:t>
          </a:r>
        </a:p>
        <a:p>
          <a:r>
            <a:rPr lang="en-US" sz="1400" b="1" i="1" dirty="0" smtClean="0">
              <a:latin typeface="Matura MT Script Capitals" pitchFamily="66" charset="0"/>
            </a:rPr>
            <a:t>●</a:t>
          </a:r>
          <a:r>
            <a:rPr lang="en-US" sz="1400" b="1" i="1" dirty="0" smtClean="0"/>
            <a:t>No associated symptoms</a:t>
          </a:r>
        </a:p>
        <a:p>
          <a:r>
            <a:rPr lang="en-US" sz="1400" b="1" i="1" dirty="0" smtClean="0">
              <a:latin typeface="Matura MT Script Capitals" pitchFamily="66" charset="0"/>
            </a:rPr>
            <a:t>●</a:t>
          </a:r>
          <a:r>
            <a:rPr lang="en-US" sz="1400" b="1" i="1" dirty="0" smtClean="0"/>
            <a:t>Comes to normal within 6 wks of delivery</a:t>
          </a:r>
        </a:p>
        <a:p>
          <a:endParaRPr lang="en-US" sz="1600" dirty="0"/>
        </a:p>
      </dgm:t>
    </dgm:pt>
    <dgm:pt modelId="{90940729-2BC3-4CD4-B5CE-FD63D1235F55}" type="parTrans" cxnId="{59F3B7E6-F074-45C1-AED6-2AF4D73A7A85}">
      <dgm:prSet/>
      <dgm:spPr/>
      <dgm:t>
        <a:bodyPr/>
        <a:lstStyle/>
        <a:p>
          <a:endParaRPr lang="en-US"/>
        </a:p>
      </dgm:t>
    </dgm:pt>
    <dgm:pt modelId="{DDE5EB3C-2787-478E-B241-54878A1D56D4}" type="sibTrans" cxnId="{59F3B7E6-F074-45C1-AED6-2AF4D73A7A85}">
      <dgm:prSet/>
      <dgm:spPr/>
      <dgm:t>
        <a:bodyPr/>
        <a:lstStyle/>
        <a:p>
          <a:endParaRPr lang="en-US"/>
        </a:p>
      </dgm:t>
    </dgm:pt>
    <dgm:pt modelId="{E4C193E2-8641-4950-BDDE-30095728E568}">
      <dgm:prSet phldrT="[Text]"/>
      <dgm:spPr/>
      <dgm:t>
        <a:bodyPr/>
        <a:lstStyle/>
        <a:p>
          <a:r>
            <a:rPr lang="en-US" b="1" i="1" dirty="0" smtClean="0"/>
            <a:t>Pre-</a:t>
          </a:r>
          <a:r>
            <a:rPr lang="en-US" b="1" i="1" dirty="0" err="1" smtClean="0"/>
            <a:t>eclampsia</a:t>
          </a:r>
          <a:endParaRPr lang="en-US" dirty="0"/>
        </a:p>
      </dgm:t>
    </dgm:pt>
    <dgm:pt modelId="{DF7E88F5-3374-43F1-A092-4DD680C2E0E0}" type="parTrans" cxnId="{94BC92B9-92A1-497D-A095-20E182230479}">
      <dgm:prSet/>
      <dgm:spPr/>
      <dgm:t>
        <a:bodyPr/>
        <a:lstStyle/>
        <a:p>
          <a:endParaRPr lang="en-US"/>
        </a:p>
      </dgm:t>
    </dgm:pt>
    <dgm:pt modelId="{1526D290-F1D5-47A5-91D0-3AE738C2FD9D}" type="sibTrans" cxnId="{94BC92B9-92A1-497D-A095-20E182230479}">
      <dgm:prSet/>
      <dgm:spPr/>
      <dgm:t>
        <a:bodyPr/>
        <a:lstStyle/>
        <a:p>
          <a:endParaRPr lang="en-US"/>
        </a:p>
      </dgm:t>
    </dgm:pt>
    <dgm:pt modelId="{110F12BE-87C5-4CFD-A513-E619C3BE6446}">
      <dgm:prSet phldrT="[Text]"/>
      <dgm:spPr/>
      <dgm:t>
        <a:bodyPr/>
        <a:lstStyle/>
        <a:p>
          <a:r>
            <a:rPr lang="en-US" b="1" dirty="0" err="1" smtClean="0"/>
            <a:t>PreEclamsia</a:t>
          </a:r>
          <a:endParaRPr lang="en-US" b="1" dirty="0" smtClean="0"/>
        </a:p>
        <a:p>
          <a:r>
            <a:rPr lang="en-US" b="1" dirty="0" smtClean="0"/>
            <a:t>+</a:t>
          </a:r>
        </a:p>
        <a:p>
          <a:r>
            <a:rPr lang="en-US" b="1" dirty="0" smtClean="0"/>
            <a:t>Convulsion</a:t>
          </a:r>
        </a:p>
        <a:p>
          <a:r>
            <a:rPr lang="en-US" b="1" dirty="0" smtClean="0"/>
            <a:t>±</a:t>
          </a:r>
        </a:p>
        <a:p>
          <a:r>
            <a:rPr lang="en-US" b="1" dirty="0" smtClean="0"/>
            <a:t>Coma</a:t>
          </a:r>
          <a:endParaRPr lang="en-US" b="1" dirty="0"/>
        </a:p>
      </dgm:t>
    </dgm:pt>
    <dgm:pt modelId="{B80B5ED1-9D82-4EBF-9EFA-7127AA038725}" type="parTrans" cxnId="{3D1E5969-5350-4C6A-B28A-BCECAC77E795}">
      <dgm:prSet/>
      <dgm:spPr/>
      <dgm:t>
        <a:bodyPr/>
        <a:lstStyle/>
        <a:p>
          <a:endParaRPr lang="en-US"/>
        </a:p>
      </dgm:t>
    </dgm:pt>
    <dgm:pt modelId="{FA60DE9D-D5EB-4373-BDF1-9C8896801819}" type="sibTrans" cxnId="{3D1E5969-5350-4C6A-B28A-BCECAC77E795}">
      <dgm:prSet/>
      <dgm:spPr/>
      <dgm:t>
        <a:bodyPr/>
        <a:lstStyle/>
        <a:p>
          <a:endParaRPr lang="en-US"/>
        </a:p>
      </dgm:t>
    </dgm:pt>
    <dgm:pt modelId="{1AC7E495-D955-44A0-B8AE-38BC65CBB1A2}">
      <dgm:prSet phldrT="[Text]"/>
      <dgm:spPr/>
      <dgm:t>
        <a:bodyPr/>
        <a:lstStyle/>
        <a:p>
          <a:r>
            <a:rPr lang="en-US" b="1" i="1" dirty="0" err="1" smtClean="0"/>
            <a:t>Eclampsia</a:t>
          </a:r>
          <a:r>
            <a:rPr lang="en-US" b="1" i="1" dirty="0" smtClean="0"/>
            <a:t>  </a:t>
          </a:r>
          <a:endParaRPr lang="en-US" dirty="0"/>
        </a:p>
      </dgm:t>
    </dgm:pt>
    <dgm:pt modelId="{64BB06AA-F187-474E-B46C-2C327F3C6A21}" type="parTrans" cxnId="{B1D0B21D-DFF8-4F94-9F13-439CE46018B1}">
      <dgm:prSet/>
      <dgm:spPr/>
      <dgm:t>
        <a:bodyPr/>
        <a:lstStyle/>
        <a:p>
          <a:endParaRPr lang="en-US"/>
        </a:p>
      </dgm:t>
    </dgm:pt>
    <dgm:pt modelId="{5B2B7E7C-BBC7-4F73-A2FC-A8B93DB54567}" type="sibTrans" cxnId="{B1D0B21D-DFF8-4F94-9F13-439CE46018B1}">
      <dgm:prSet/>
      <dgm:spPr/>
      <dgm:t>
        <a:bodyPr/>
        <a:lstStyle/>
        <a:p>
          <a:endParaRPr lang="en-US"/>
        </a:p>
      </dgm:t>
    </dgm:pt>
    <dgm:pt modelId="{7328E679-B063-4AF7-A0A6-ECE35E1E4E2B}">
      <dgm:prSet phldrT="[Text]"/>
      <dgm:spPr/>
      <dgm:t>
        <a:bodyPr/>
        <a:lstStyle/>
        <a:p>
          <a:r>
            <a:rPr lang="en-US" b="1" dirty="0" smtClean="0"/>
            <a:t>Non Severe</a:t>
          </a:r>
          <a:endParaRPr lang="en-US" b="1" dirty="0"/>
        </a:p>
      </dgm:t>
    </dgm:pt>
    <dgm:pt modelId="{E50D48E7-6E6D-485D-8C11-CCC585514877}" type="parTrans" cxnId="{10E99607-05D4-4233-82D6-1FE137764B8D}">
      <dgm:prSet/>
      <dgm:spPr/>
      <dgm:t>
        <a:bodyPr/>
        <a:lstStyle/>
        <a:p>
          <a:endParaRPr lang="en-US"/>
        </a:p>
      </dgm:t>
    </dgm:pt>
    <dgm:pt modelId="{EA74416D-5B8E-472C-B8FD-6545C8FDD868}" type="sibTrans" cxnId="{10E99607-05D4-4233-82D6-1FE137764B8D}">
      <dgm:prSet/>
      <dgm:spPr/>
      <dgm:t>
        <a:bodyPr/>
        <a:lstStyle/>
        <a:p>
          <a:endParaRPr lang="en-US"/>
        </a:p>
      </dgm:t>
    </dgm:pt>
    <dgm:pt modelId="{BE0AF1D3-A211-4B68-ADCA-C138F31F7302}">
      <dgm:prSet phldrT="[Text]"/>
      <dgm:spPr/>
      <dgm:t>
        <a:bodyPr/>
        <a:lstStyle/>
        <a:p>
          <a:r>
            <a:rPr lang="en-US" b="1" dirty="0" smtClean="0"/>
            <a:t>Severe</a:t>
          </a:r>
          <a:endParaRPr lang="en-US" b="1" dirty="0"/>
        </a:p>
      </dgm:t>
    </dgm:pt>
    <dgm:pt modelId="{9EF6ADF0-DA88-40D2-BC7B-F552EED86374}" type="parTrans" cxnId="{FDE6582B-C5AC-45F6-A778-ABC33CA81E54}">
      <dgm:prSet/>
      <dgm:spPr/>
      <dgm:t>
        <a:bodyPr/>
        <a:lstStyle/>
        <a:p>
          <a:endParaRPr lang="en-US"/>
        </a:p>
      </dgm:t>
    </dgm:pt>
    <dgm:pt modelId="{94C73956-E717-4BF0-B1A2-0BE187B6DEAE}" type="sibTrans" cxnId="{FDE6582B-C5AC-45F6-A778-ABC33CA81E54}">
      <dgm:prSet/>
      <dgm:spPr/>
      <dgm:t>
        <a:bodyPr/>
        <a:lstStyle/>
        <a:p>
          <a:endParaRPr lang="en-US"/>
        </a:p>
      </dgm:t>
    </dgm:pt>
    <dgm:pt modelId="{04886799-ADBE-4DD4-AA72-B351B0F30158}" type="pres">
      <dgm:prSet presAssocID="{AA0E0884-8552-4887-A664-A41D0A2BAE4F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DEE1721-6240-4976-A64B-20C05E93FFFE}" type="pres">
      <dgm:prSet presAssocID="{3399935E-C4BB-4D0F-8FF0-2620A5C50BAB}" presName="hierRoot1" presStyleCnt="0"/>
      <dgm:spPr/>
    </dgm:pt>
    <dgm:pt modelId="{092FFF31-A60A-4892-87FB-AF36DC526A88}" type="pres">
      <dgm:prSet presAssocID="{3399935E-C4BB-4D0F-8FF0-2620A5C50BAB}" presName="composite" presStyleCnt="0"/>
      <dgm:spPr/>
    </dgm:pt>
    <dgm:pt modelId="{FD58CD02-B300-42AE-A9F7-811F2E225C8C}" type="pres">
      <dgm:prSet presAssocID="{3399935E-C4BB-4D0F-8FF0-2620A5C50BAB}" presName="background" presStyleLbl="node0" presStyleIdx="0" presStyleCnt="1"/>
      <dgm:spPr/>
    </dgm:pt>
    <dgm:pt modelId="{3A7CA4D3-1C9E-4352-B0E9-C54AA66C5B40}" type="pres">
      <dgm:prSet presAssocID="{3399935E-C4BB-4D0F-8FF0-2620A5C50BAB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986B6C9-5305-411D-9544-A2070431C144}" type="pres">
      <dgm:prSet presAssocID="{3399935E-C4BB-4D0F-8FF0-2620A5C50BAB}" presName="hierChild2" presStyleCnt="0"/>
      <dgm:spPr/>
    </dgm:pt>
    <dgm:pt modelId="{6D465511-406E-4852-B314-53C91C23B6E5}" type="pres">
      <dgm:prSet presAssocID="{320DEC53-7B44-42A0-98E8-69E4066B8F49}" presName="Name10" presStyleLbl="parChTrans1D2" presStyleIdx="0" presStyleCnt="3"/>
      <dgm:spPr/>
      <dgm:t>
        <a:bodyPr/>
        <a:lstStyle/>
        <a:p>
          <a:endParaRPr lang="en-US"/>
        </a:p>
      </dgm:t>
    </dgm:pt>
    <dgm:pt modelId="{A8642A6F-B1AE-4B5E-A268-21B30B0726AF}" type="pres">
      <dgm:prSet presAssocID="{3A3034CA-3DAC-4FAB-A992-EBF1028D6B7A}" presName="hierRoot2" presStyleCnt="0"/>
      <dgm:spPr/>
    </dgm:pt>
    <dgm:pt modelId="{A8BFC5AC-C074-4CEB-8ED0-942B6A9D8179}" type="pres">
      <dgm:prSet presAssocID="{3A3034CA-3DAC-4FAB-A992-EBF1028D6B7A}" presName="composite2" presStyleCnt="0"/>
      <dgm:spPr/>
    </dgm:pt>
    <dgm:pt modelId="{79B7649E-D100-4812-B847-403A6DB225E2}" type="pres">
      <dgm:prSet presAssocID="{3A3034CA-3DAC-4FAB-A992-EBF1028D6B7A}" presName="background2" presStyleLbl="node2" presStyleIdx="0" presStyleCnt="3"/>
      <dgm:spPr/>
    </dgm:pt>
    <dgm:pt modelId="{09049FAF-14B1-46FA-BB58-C03FA2AA88D6}" type="pres">
      <dgm:prSet presAssocID="{3A3034CA-3DAC-4FAB-A992-EBF1028D6B7A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F7DE74B-8F04-4073-96F2-4FDC602286FE}" type="pres">
      <dgm:prSet presAssocID="{3A3034CA-3DAC-4FAB-A992-EBF1028D6B7A}" presName="hierChild3" presStyleCnt="0"/>
      <dgm:spPr/>
    </dgm:pt>
    <dgm:pt modelId="{439F4B24-1626-4863-B3D7-8569B7055616}" type="pres">
      <dgm:prSet presAssocID="{90940729-2BC3-4CD4-B5CE-FD63D1235F55}" presName="Name17" presStyleLbl="parChTrans1D3" presStyleIdx="0" presStyleCnt="4"/>
      <dgm:spPr/>
      <dgm:t>
        <a:bodyPr/>
        <a:lstStyle/>
        <a:p>
          <a:endParaRPr lang="en-US"/>
        </a:p>
      </dgm:t>
    </dgm:pt>
    <dgm:pt modelId="{73404112-E15C-4577-9D55-D528FF8A4A09}" type="pres">
      <dgm:prSet presAssocID="{F6DD7926-6835-471D-9CE8-AC26D8E7BF26}" presName="hierRoot3" presStyleCnt="0"/>
      <dgm:spPr/>
    </dgm:pt>
    <dgm:pt modelId="{65D91CEF-AEDD-4E96-A407-63F75A9F022A}" type="pres">
      <dgm:prSet presAssocID="{F6DD7926-6835-471D-9CE8-AC26D8E7BF26}" presName="composite3" presStyleCnt="0"/>
      <dgm:spPr/>
    </dgm:pt>
    <dgm:pt modelId="{77F99602-D579-473D-9E31-31E1A0CA654C}" type="pres">
      <dgm:prSet presAssocID="{F6DD7926-6835-471D-9CE8-AC26D8E7BF26}" presName="background3" presStyleLbl="node3" presStyleIdx="0" presStyleCnt="4"/>
      <dgm:spPr/>
    </dgm:pt>
    <dgm:pt modelId="{DE47899B-00C7-4D08-8A9A-FD8F1FBE17BE}" type="pres">
      <dgm:prSet presAssocID="{F6DD7926-6835-471D-9CE8-AC26D8E7BF26}" presName="text3" presStyleLbl="fgAcc3" presStyleIdx="0" presStyleCnt="4" custScaleX="154338" custScaleY="2078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13D3C3F-5190-4C24-A173-EAC46B1471C1}" type="pres">
      <dgm:prSet presAssocID="{F6DD7926-6835-471D-9CE8-AC26D8E7BF26}" presName="hierChild4" presStyleCnt="0"/>
      <dgm:spPr/>
    </dgm:pt>
    <dgm:pt modelId="{26F62E1F-750E-45FC-9870-916DEBB7B75F}" type="pres">
      <dgm:prSet presAssocID="{DF7E88F5-3374-43F1-A092-4DD680C2E0E0}" presName="Name10" presStyleLbl="parChTrans1D2" presStyleIdx="1" presStyleCnt="3"/>
      <dgm:spPr/>
      <dgm:t>
        <a:bodyPr/>
        <a:lstStyle/>
        <a:p>
          <a:endParaRPr lang="en-US"/>
        </a:p>
      </dgm:t>
    </dgm:pt>
    <dgm:pt modelId="{CE28CA08-E255-4021-BD4D-7DE9184D7E70}" type="pres">
      <dgm:prSet presAssocID="{E4C193E2-8641-4950-BDDE-30095728E568}" presName="hierRoot2" presStyleCnt="0"/>
      <dgm:spPr/>
    </dgm:pt>
    <dgm:pt modelId="{6533E208-871F-482E-B82D-17F8AD3BBAB1}" type="pres">
      <dgm:prSet presAssocID="{E4C193E2-8641-4950-BDDE-30095728E568}" presName="composite2" presStyleCnt="0"/>
      <dgm:spPr/>
    </dgm:pt>
    <dgm:pt modelId="{0FADB351-CD67-4EC7-AFF9-F4A375C3E5D2}" type="pres">
      <dgm:prSet presAssocID="{E4C193E2-8641-4950-BDDE-30095728E568}" presName="background2" presStyleLbl="node2" presStyleIdx="1" presStyleCnt="3"/>
      <dgm:spPr/>
    </dgm:pt>
    <dgm:pt modelId="{5D35EA6C-73C5-4B15-9CB8-642CBF12E675}" type="pres">
      <dgm:prSet presAssocID="{E4C193E2-8641-4950-BDDE-30095728E568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47BEBF-A7AF-40AB-A95A-3D0F6FED01F1}" type="pres">
      <dgm:prSet presAssocID="{E4C193E2-8641-4950-BDDE-30095728E568}" presName="hierChild3" presStyleCnt="0"/>
      <dgm:spPr/>
    </dgm:pt>
    <dgm:pt modelId="{B77E737C-B987-408F-A10E-5141C4538DAE}" type="pres">
      <dgm:prSet presAssocID="{E50D48E7-6E6D-485D-8C11-CCC585514877}" presName="Name17" presStyleLbl="parChTrans1D3" presStyleIdx="1" presStyleCnt="4"/>
      <dgm:spPr/>
      <dgm:t>
        <a:bodyPr/>
        <a:lstStyle/>
        <a:p>
          <a:endParaRPr lang="en-US"/>
        </a:p>
      </dgm:t>
    </dgm:pt>
    <dgm:pt modelId="{35C402A9-7E2F-4768-9245-5873D23FB2FD}" type="pres">
      <dgm:prSet presAssocID="{7328E679-B063-4AF7-A0A6-ECE35E1E4E2B}" presName="hierRoot3" presStyleCnt="0"/>
      <dgm:spPr/>
    </dgm:pt>
    <dgm:pt modelId="{9963F7AD-9A50-40AF-A3CA-37BFD76E6D69}" type="pres">
      <dgm:prSet presAssocID="{7328E679-B063-4AF7-A0A6-ECE35E1E4E2B}" presName="composite3" presStyleCnt="0"/>
      <dgm:spPr/>
    </dgm:pt>
    <dgm:pt modelId="{EF353110-65DF-416C-9289-0A626E2C4B65}" type="pres">
      <dgm:prSet presAssocID="{7328E679-B063-4AF7-A0A6-ECE35E1E4E2B}" presName="background3" presStyleLbl="node3" presStyleIdx="1" presStyleCnt="4"/>
      <dgm:spPr/>
    </dgm:pt>
    <dgm:pt modelId="{11B3CB5A-8C31-4B02-BFB3-1B06EA24AF4F}" type="pres">
      <dgm:prSet presAssocID="{7328E679-B063-4AF7-A0A6-ECE35E1E4E2B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10696C-1B49-4465-B570-75E25C389EC0}" type="pres">
      <dgm:prSet presAssocID="{7328E679-B063-4AF7-A0A6-ECE35E1E4E2B}" presName="hierChild4" presStyleCnt="0"/>
      <dgm:spPr/>
    </dgm:pt>
    <dgm:pt modelId="{98DF06F6-9414-49BE-A238-60ADB1B8ECC8}" type="pres">
      <dgm:prSet presAssocID="{9EF6ADF0-DA88-40D2-BC7B-F552EED86374}" presName="Name17" presStyleLbl="parChTrans1D3" presStyleIdx="2" presStyleCnt="4"/>
      <dgm:spPr/>
      <dgm:t>
        <a:bodyPr/>
        <a:lstStyle/>
        <a:p>
          <a:endParaRPr lang="en-US"/>
        </a:p>
      </dgm:t>
    </dgm:pt>
    <dgm:pt modelId="{1F826706-20C3-4CCB-AF4B-E8FFA45021D5}" type="pres">
      <dgm:prSet presAssocID="{BE0AF1D3-A211-4B68-ADCA-C138F31F7302}" presName="hierRoot3" presStyleCnt="0"/>
      <dgm:spPr/>
    </dgm:pt>
    <dgm:pt modelId="{E96C3D4E-F4C8-472D-95A0-8D301E31A606}" type="pres">
      <dgm:prSet presAssocID="{BE0AF1D3-A211-4B68-ADCA-C138F31F7302}" presName="composite3" presStyleCnt="0"/>
      <dgm:spPr/>
    </dgm:pt>
    <dgm:pt modelId="{1DF4E927-99FD-4538-9E34-73D1014B58B7}" type="pres">
      <dgm:prSet presAssocID="{BE0AF1D3-A211-4B68-ADCA-C138F31F7302}" presName="background3" presStyleLbl="node3" presStyleIdx="2" presStyleCnt="4"/>
      <dgm:spPr/>
    </dgm:pt>
    <dgm:pt modelId="{BAD38D93-C520-441E-B5B8-CBF8F8A3E11E}" type="pres">
      <dgm:prSet presAssocID="{BE0AF1D3-A211-4B68-ADCA-C138F31F7302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2C9832-F449-4191-B002-6AF7D7149419}" type="pres">
      <dgm:prSet presAssocID="{BE0AF1D3-A211-4B68-ADCA-C138F31F7302}" presName="hierChild4" presStyleCnt="0"/>
      <dgm:spPr/>
    </dgm:pt>
    <dgm:pt modelId="{F5CF580C-214C-4A96-867E-F0F8FC571817}" type="pres">
      <dgm:prSet presAssocID="{64BB06AA-F187-474E-B46C-2C327F3C6A21}" presName="Name10" presStyleLbl="parChTrans1D2" presStyleIdx="2" presStyleCnt="3"/>
      <dgm:spPr/>
      <dgm:t>
        <a:bodyPr/>
        <a:lstStyle/>
        <a:p>
          <a:endParaRPr lang="en-US"/>
        </a:p>
      </dgm:t>
    </dgm:pt>
    <dgm:pt modelId="{B9685BA4-31A4-47C1-B496-300044C931F9}" type="pres">
      <dgm:prSet presAssocID="{1AC7E495-D955-44A0-B8AE-38BC65CBB1A2}" presName="hierRoot2" presStyleCnt="0"/>
      <dgm:spPr/>
    </dgm:pt>
    <dgm:pt modelId="{C268AB60-2376-4556-BF8C-46E50FE73032}" type="pres">
      <dgm:prSet presAssocID="{1AC7E495-D955-44A0-B8AE-38BC65CBB1A2}" presName="composite2" presStyleCnt="0"/>
      <dgm:spPr/>
    </dgm:pt>
    <dgm:pt modelId="{62A5219B-21FA-4CD8-A6CD-58D6B54C7757}" type="pres">
      <dgm:prSet presAssocID="{1AC7E495-D955-44A0-B8AE-38BC65CBB1A2}" presName="background2" presStyleLbl="node2" presStyleIdx="2" presStyleCnt="3"/>
      <dgm:spPr/>
    </dgm:pt>
    <dgm:pt modelId="{1E71A9F3-64A9-47B1-B251-F5BB4C8F4BAA}" type="pres">
      <dgm:prSet presAssocID="{1AC7E495-D955-44A0-B8AE-38BC65CBB1A2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E42FD5-C03A-44DB-BA4F-007FA0ADDDFB}" type="pres">
      <dgm:prSet presAssocID="{1AC7E495-D955-44A0-B8AE-38BC65CBB1A2}" presName="hierChild3" presStyleCnt="0"/>
      <dgm:spPr/>
    </dgm:pt>
    <dgm:pt modelId="{D549F35D-7A51-4EA8-BEF8-BC0A4546D078}" type="pres">
      <dgm:prSet presAssocID="{B80B5ED1-9D82-4EBF-9EFA-7127AA038725}" presName="Name17" presStyleLbl="parChTrans1D3" presStyleIdx="3" presStyleCnt="4"/>
      <dgm:spPr/>
      <dgm:t>
        <a:bodyPr/>
        <a:lstStyle/>
        <a:p>
          <a:endParaRPr lang="en-US"/>
        </a:p>
      </dgm:t>
    </dgm:pt>
    <dgm:pt modelId="{743F3C6E-9BDF-4E30-BF6D-8361823D113F}" type="pres">
      <dgm:prSet presAssocID="{110F12BE-87C5-4CFD-A513-E619C3BE6446}" presName="hierRoot3" presStyleCnt="0"/>
      <dgm:spPr/>
    </dgm:pt>
    <dgm:pt modelId="{C7F8A8B6-0E50-4867-A038-EC289EEC82A8}" type="pres">
      <dgm:prSet presAssocID="{110F12BE-87C5-4CFD-A513-E619C3BE6446}" presName="composite3" presStyleCnt="0"/>
      <dgm:spPr/>
    </dgm:pt>
    <dgm:pt modelId="{1BD140ED-B73E-4412-BEF6-4A7CF6F4DA66}" type="pres">
      <dgm:prSet presAssocID="{110F12BE-87C5-4CFD-A513-E619C3BE6446}" presName="background3" presStyleLbl="node3" presStyleIdx="3" presStyleCnt="4"/>
      <dgm:spPr/>
    </dgm:pt>
    <dgm:pt modelId="{91E26577-A57E-4018-A51A-081449DD2D83}" type="pres">
      <dgm:prSet presAssocID="{110F12BE-87C5-4CFD-A513-E619C3BE6446}" presName="text3" presStyleLbl="fgAcc3" presStyleIdx="3" presStyleCnt="4" custScaleY="26903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F7A70FB-215C-418B-B0D5-8D33FF912D20}" type="pres">
      <dgm:prSet presAssocID="{110F12BE-87C5-4CFD-A513-E619C3BE6446}" presName="hierChild4" presStyleCnt="0"/>
      <dgm:spPr/>
    </dgm:pt>
  </dgm:ptLst>
  <dgm:cxnLst>
    <dgm:cxn modelId="{59F3B7E6-F074-45C1-AED6-2AF4D73A7A85}" srcId="{3A3034CA-3DAC-4FAB-A992-EBF1028D6B7A}" destId="{F6DD7926-6835-471D-9CE8-AC26D8E7BF26}" srcOrd="0" destOrd="0" parTransId="{90940729-2BC3-4CD4-B5CE-FD63D1235F55}" sibTransId="{DDE5EB3C-2787-478E-B241-54878A1D56D4}"/>
    <dgm:cxn modelId="{26BA97C4-C999-4858-A13D-030C807BC3C3}" type="presOf" srcId="{B80B5ED1-9D82-4EBF-9EFA-7127AA038725}" destId="{D549F35D-7A51-4EA8-BEF8-BC0A4546D078}" srcOrd="0" destOrd="0" presId="urn:microsoft.com/office/officeart/2005/8/layout/hierarchy1"/>
    <dgm:cxn modelId="{D59F9C92-5C1C-48FF-9356-B632CEB928AA}" type="presOf" srcId="{9EF6ADF0-DA88-40D2-BC7B-F552EED86374}" destId="{98DF06F6-9414-49BE-A238-60ADB1B8ECC8}" srcOrd="0" destOrd="0" presId="urn:microsoft.com/office/officeart/2005/8/layout/hierarchy1"/>
    <dgm:cxn modelId="{FDE6582B-C5AC-45F6-A778-ABC33CA81E54}" srcId="{E4C193E2-8641-4950-BDDE-30095728E568}" destId="{BE0AF1D3-A211-4B68-ADCA-C138F31F7302}" srcOrd="1" destOrd="0" parTransId="{9EF6ADF0-DA88-40D2-BC7B-F552EED86374}" sibTransId="{94C73956-E717-4BF0-B1A2-0BE187B6DEAE}"/>
    <dgm:cxn modelId="{D9F15ECF-663C-478B-B2B8-12CB19F5E0F7}" type="presOf" srcId="{320DEC53-7B44-42A0-98E8-69E4066B8F49}" destId="{6D465511-406E-4852-B314-53C91C23B6E5}" srcOrd="0" destOrd="0" presId="urn:microsoft.com/office/officeart/2005/8/layout/hierarchy1"/>
    <dgm:cxn modelId="{1B08E2DD-1A81-40DC-891B-2386F4CD19DF}" type="presOf" srcId="{110F12BE-87C5-4CFD-A513-E619C3BE6446}" destId="{91E26577-A57E-4018-A51A-081449DD2D83}" srcOrd="0" destOrd="0" presId="urn:microsoft.com/office/officeart/2005/8/layout/hierarchy1"/>
    <dgm:cxn modelId="{F1E29153-AEFF-42EB-BF32-9BB89BEBCF2F}" srcId="{3399935E-C4BB-4D0F-8FF0-2620A5C50BAB}" destId="{3A3034CA-3DAC-4FAB-A992-EBF1028D6B7A}" srcOrd="0" destOrd="0" parTransId="{320DEC53-7B44-42A0-98E8-69E4066B8F49}" sibTransId="{01C78B87-960C-4684-AB24-48F0532400B2}"/>
    <dgm:cxn modelId="{59B1C08B-44EB-47E7-9840-A52CADE47454}" type="presOf" srcId="{E50D48E7-6E6D-485D-8C11-CCC585514877}" destId="{B77E737C-B987-408F-A10E-5141C4538DAE}" srcOrd="0" destOrd="0" presId="urn:microsoft.com/office/officeart/2005/8/layout/hierarchy1"/>
    <dgm:cxn modelId="{CF3B92AC-028D-406B-B7AE-7A3CBFE201E8}" type="presOf" srcId="{64BB06AA-F187-474E-B46C-2C327F3C6A21}" destId="{F5CF580C-214C-4A96-867E-F0F8FC571817}" srcOrd="0" destOrd="0" presId="urn:microsoft.com/office/officeart/2005/8/layout/hierarchy1"/>
    <dgm:cxn modelId="{3D1E5969-5350-4C6A-B28A-BCECAC77E795}" srcId="{1AC7E495-D955-44A0-B8AE-38BC65CBB1A2}" destId="{110F12BE-87C5-4CFD-A513-E619C3BE6446}" srcOrd="0" destOrd="0" parTransId="{B80B5ED1-9D82-4EBF-9EFA-7127AA038725}" sibTransId="{FA60DE9D-D5EB-4373-BDF1-9C8896801819}"/>
    <dgm:cxn modelId="{F88CC536-C993-45D3-B690-30F5C147C524}" type="presOf" srcId="{3A3034CA-3DAC-4FAB-A992-EBF1028D6B7A}" destId="{09049FAF-14B1-46FA-BB58-C03FA2AA88D6}" srcOrd="0" destOrd="0" presId="urn:microsoft.com/office/officeart/2005/8/layout/hierarchy1"/>
    <dgm:cxn modelId="{4E79831E-65AC-40A0-9476-773CCA9880FF}" srcId="{AA0E0884-8552-4887-A664-A41D0A2BAE4F}" destId="{3399935E-C4BB-4D0F-8FF0-2620A5C50BAB}" srcOrd="0" destOrd="0" parTransId="{E5A4B2C5-2AF2-4C58-820D-2FD68B6A0BB0}" sibTransId="{CAA8DAFD-6A20-4C70-A01D-28BD89551D07}"/>
    <dgm:cxn modelId="{B1D0B21D-DFF8-4F94-9F13-439CE46018B1}" srcId="{3399935E-C4BB-4D0F-8FF0-2620A5C50BAB}" destId="{1AC7E495-D955-44A0-B8AE-38BC65CBB1A2}" srcOrd="2" destOrd="0" parTransId="{64BB06AA-F187-474E-B46C-2C327F3C6A21}" sibTransId="{5B2B7E7C-BBC7-4F73-A2FC-A8B93DB54567}"/>
    <dgm:cxn modelId="{42CA7250-E0B0-4D6C-8DD0-52594D0F293E}" type="presOf" srcId="{DF7E88F5-3374-43F1-A092-4DD680C2E0E0}" destId="{26F62E1F-750E-45FC-9870-916DEBB7B75F}" srcOrd="0" destOrd="0" presId="urn:microsoft.com/office/officeart/2005/8/layout/hierarchy1"/>
    <dgm:cxn modelId="{B86B0EED-CCE1-4C36-954C-778128992B78}" type="presOf" srcId="{AA0E0884-8552-4887-A664-A41D0A2BAE4F}" destId="{04886799-ADBE-4DD4-AA72-B351B0F30158}" srcOrd="0" destOrd="0" presId="urn:microsoft.com/office/officeart/2005/8/layout/hierarchy1"/>
    <dgm:cxn modelId="{C5705B01-0C40-4006-9C15-8DE5CC6DA745}" type="presOf" srcId="{E4C193E2-8641-4950-BDDE-30095728E568}" destId="{5D35EA6C-73C5-4B15-9CB8-642CBF12E675}" srcOrd="0" destOrd="0" presId="urn:microsoft.com/office/officeart/2005/8/layout/hierarchy1"/>
    <dgm:cxn modelId="{10E99607-05D4-4233-82D6-1FE137764B8D}" srcId="{E4C193E2-8641-4950-BDDE-30095728E568}" destId="{7328E679-B063-4AF7-A0A6-ECE35E1E4E2B}" srcOrd="0" destOrd="0" parTransId="{E50D48E7-6E6D-485D-8C11-CCC585514877}" sibTransId="{EA74416D-5B8E-472C-B8FD-6545C8FDD868}"/>
    <dgm:cxn modelId="{A0EAFDD9-0061-4187-AABC-BD18C8980169}" type="presOf" srcId="{1AC7E495-D955-44A0-B8AE-38BC65CBB1A2}" destId="{1E71A9F3-64A9-47B1-B251-F5BB4C8F4BAA}" srcOrd="0" destOrd="0" presId="urn:microsoft.com/office/officeart/2005/8/layout/hierarchy1"/>
    <dgm:cxn modelId="{94BC92B9-92A1-497D-A095-20E182230479}" srcId="{3399935E-C4BB-4D0F-8FF0-2620A5C50BAB}" destId="{E4C193E2-8641-4950-BDDE-30095728E568}" srcOrd="1" destOrd="0" parTransId="{DF7E88F5-3374-43F1-A092-4DD680C2E0E0}" sibTransId="{1526D290-F1D5-47A5-91D0-3AE738C2FD9D}"/>
    <dgm:cxn modelId="{3DDE9A1E-F727-4A02-BAAB-E16D35337ACE}" type="presOf" srcId="{3399935E-C4BB-4D0F-8FF0-2620A5C50BAB}" destId="{3A7CA4D3-1C9E-4352-B0E9-C54AA66C5B40}" srcOrd="0" destOrd="0" presId="urn:microsoft.com/office/officeart/2005/8/layout/hierarchy1"/>
    <dgm:cxn modelId="{5575B043-4AD5-4353-BADB-A772516DBC8D}" type="presOf" srcId="{BE0AF1D3-A211-4B68-ADCA-C138F31F7302}" destId="{BAD38D93-C520-441E-B5B8-CBF8F8A3E11E}" srcOrd="0" destOrd="0" presId="urn:microsoft.com/office/officeart/2005/8/layout/hierarchy1"/>
    <dgm:cxn modelId="{7CE3C45F-0594-4C5F-8119-310A9E744354}" type="presOf" srcId="{F6DD7926-6835-471D-9CE8-AC26D8E7BF26}" destId="{DE47899B-00C7-4D08-8A9A-FD8F1FBE17BE}" srcOrd="0" destOrd="0" presId="urn:microsoft.com/office/officeart/2005/8/layout/hierarchy1"/>
    <dgm:cxn modelId="{FC881E0C-584A-4D5C-9557-00E3BC4AA899}" type="presOf" srcId="{90940729-2BC3-4CD4-B5CE-FD63D1235F55}" destId="{439F4B24-1626-4863-B3D7-8569B7055616}" srcOrd="0" destOrd="0" presId="urn:microsoft.com/office/officeart/2005/8/layout/hierarchy1"/>
    <dgm:cxn modelId="{8AB11665-952F-4BC0-AF43-85E890842866}" type="presOf" srcId="{7328E679-B063-4AF7-A0A6-ECE35E1E4E2B}" destId="{11B3CB5A-8C31-4B02-BFB3-1B06EA24AF4F}" srcOrd="0" destOrd="0" presId="urn:microsoft.com/office/officeart/2005/8/layout/hierarchy1"/>
    <dgm:cxn modelId="{7AEAB200-B164-475F-9015-639E7A09E7C9}" type="presParOf" srcId="{04886799-ADBE-4DD4-AA72-B351B0F30158}" destId="{6DEE1721-6240-4976-A64B-20C05E93FFFE}" srcOrd="0" destOrd="0" presId="urn:microsoft.com/office/officeart/2005/8/layout/hierarchy1"/>
    <dgm:cxn modelId="{AE605BAA-3826-4C53-A90B-E52027C6B2D3}" type="presParOf" srcId="{6DEE1721-6240-4976-A64B-20C05E93FFFE}" destId="{092FFF31-A60A-4892-87FB-AF36DC526A88}" srcOrd="0" destOrd="0" presId="urn:microsoft.com/office/officeart/2005/8/layout/hierarchy1"/>
    <dgm:cxn modelId="{5B34197B-FF6E-4031-B97D-E84FA6F23372}" type="presParOf" srcId="{092FFF31-A60A-4892-87FB-AF36DC526A88}" destId="{FD58CD02-B300-42AE-A9F7-811F2E225C8C}" srcOrd="0" destOrd="0" presId="urn:microsoft.com/office/officeart/2005/8/layout/hierarchy1"/>
    <dgm:cxn modelId="{62510AFB-E0D0-4D75-9E83-8407D1DFB003}" type="presParOf" srcId="{092FFF31-A60A-4892-87FB-AF36DC526A88}" destId="{3A7CA4D3-1C9E-4352-B0E9-C54AA66C5B40}" srcOrd="1" destOrd="0" presId="urn:microsoft.com/office/officeart/2005/8/layout/hierarchy1"/>
    <dgm:cxn modelId="{177EB503-5E84-43A3-8517-D84E235D89E0}" type="presParOf" srcId="{6DEE1721-6240-4976-A64B-20C05E93FFFE}" destId="{2986B6C9-5305-411D-9544-A2070431C144}" srcOrd="1" destOrd="0" presId="urn:microsoft.com/office/officeart/2005/8/layout/hierarchy1"/>
    <dgm:cxn modelId="{869FC928-4AD1-403E-8FCA-AF807D71C44C}" type="presParOf" srcId="{2986B6C9-5305-411D-9544-A2070431C144}" destId="{6D465511-406E-4852-B314-53C91C23B6E5}" srcOrd="0" destOrd="0" presId="urn:microsoft.com/office/officeart/2005/8/layout/hierarchy1"/>
    <dgm:cxn modelId="{65AC4450-5CC7-4C87-85A7-1982C40D2AEC}" type="presParOf" srcId="{2986B6C9-5305-411D-9544-A2070431C144}" destId="{A8642A6F-B1AE-4B5E-A268-21B30B0726AF}" srcOrd="1" destOrd="0" presId="urn:microsoft.com/office/officeart/2005/8/layout/hierarchy1"/>
    <dgm:cxn modelId="{9C0E2CF3-E198-440B-9795-28F96D52D108}" type="presParOf" srcId="{A8642A6F-B1AE-4B5E-A268-21B30B0726AF}" destId="{A8BFC5AC-C074-4CEB-8ED0-942B6A9D8179}" srcOrd="0" destOrd="0" presId="urn:microsoft.com/office/officeart/2005/8/layout/hierarchy1"/>
    <dgm:cxn modelId="{714D1E89-4E10-418F-9AE1-FD01345B20B3}" type="presParOf" srcId="{A8BFC5AC-C074-4CEB-8ED0-942B6A9D8179}" destId="{79B7649E-D100-4812-B847-403A6DB225E2}" srcOrd="0" destOrd="0" presId="urn:microsoft.com/office/officeart/2005/8/layout/hierarchy1"/>
    <dgm:cxn modelId="{DEFD583E-F948-49BA-B40B-20D4FAE58D9E}" type="presParOf" srcId="{A8BFC5AC-C074-4CEB-8ED0-942B6A9D8179}" destId="{09049FAF-14B1-46FA-BB58-C03FA2AA88D6}" srcOrd="1" destOrd="0" presId="urn:microsoft.com/office/officeart/2005/8/layout/hierarchy1"/>
    <dgm:cxn modelId="{38ACC533-0A8E-4FE6-9765-7E21FD8F0DFF}" type="presParOf" srcId="{A8642A6F-B1AE-4B5E-A268-21B30B0726AF}" destId="{BF7DE74B-8F04-4073-96F2-4FDC602286FE}" srcOrd="1" destOrd="0" presId="urn:microsoft.com/office/officeart/2005/8/layout/hierarchy1"/>
    <dgm:cxn modelId="{3B17A19B-0055-4D75-BB7E-6404E3D4C95E}" type="presParOf" srcId="{BF7DE74B-8F04-4073-96F2-4FDC602286FE}" destId="{439F4B24-1626-4863-B3D7-8569B7055616}" srcOrd="0" destOrd="0" presId="urn:microsoft.com/office/officeart/2005/8/layout/hierarchy1"/>
    <dgm:cxn modelId="{C2A5FC2B-122F-4C3E-AAFF-6A560382BDE9}" type="presParOf" srcId="{BF7DE74B-8F04-4073-96F2-4FDC602286FE}" destId="{73404112-E15C-4577-9D55-D528FF8A4A09}" srcOrd="1" destOrd="0" presId="urn:microsoft.com/office/officeart/2005/8/layout/hierarchy1"/>
    <dgm:cxn modelId="{B44D08E5-E853-40E3-8160-5B692750F3F3}" type="presParOf" srcId="{73404112-E15C-4577-9D55-D528FF8A4A09}" destId="{65D91CEF-AEDD-4E96-A407-63F75A9F022A}" srcOrd="0" destOrd="0" presId="urn:microsoft.com/office/officeart/2005/8/layout/hierarchy1"/>
    <dgm:cxn modelId="{E4EC11AE-4174-4D0D-9E0C-D9134B5CFDF9}" type="presParOf" srcId="{65D91CEF-AEDD-4E96-A407-63F75A9F022A}" destId="{77F99602-D579-473D-9E31-31E1A0CA654C}" srcOrd="0" destOrd="0" presId="urn:microsoft.com/office/officeart/2005/8/layout/hierarchy1"/>
    <dgm:cxn modelId="{D066AAE6-6434-4462-B52A-026FF2F152F9}" type="presParOf" srcId="{65D91CEF-AEDD-4E96-A407-63F75A9F022A}" destId="{DE47899B-00C7-4D08-8A9A-FD8F1FBE17BE}" srcOrd="1" destOrd="0" presId="urn:microsoft.com/office/officeart/2005/8/layout/hierarchy1"/>
    <dgm:cxn modelId="{45590D8A-82D6-43C3-BCD2-B1B97C9F838F}" type="presParOf" srcId="{73404112-E15C-4577-9D55-D528FF8A4A09}" destId="{413D3C3F-5190-4C24-A173-EAC46B1471C1}" srcOrd="1" destOrd="0" presId="urn:microsoft.com/office/officeart/2005/8/layout/hierarchy1"/>
    <dgm:cxn modelId="{B64D5245-6AB8-459B-BB78-421D4EA9A735}" type="presParOf" srcId="{2986B6C9-5305-411D-9544-A2070431C144}" destId="{26F62E1F-750E-45FC-9870-916DEBB7B75F}" srcOrd="2" destOrd="0" presId="urn:microsoft.com/office/officeart/2005/8/layout/hierarchy1"/>
    <dgm:cxn modelId="{8EBA0509-A7EE-4C21-A155-99E6A0C16414}" type="presParOf" srcId="{2986B6C9-5305-411D-9544-A2070431C144}" destId="{CE28CA08-E255-4021-BD4D-7DE9184D7E70}" srcOrd="3" destOrd="0" presId="urn:microsoft.com/office/officeart/2005/8/layout/hierarchy1"/>
    <dgm:cxn modelId="{3908E6BC-55C2-4562-B419-B846BF10BDE6}" type="presParOf" srcId="{CE28CA08-E255-4021-BD4D-7DE9184D7E70}" destId="{6533E208-871F-482E-B82D-17F8AD3BBAB1}" srcOrd="0" destOrd="0" presId="urn:microsoft.com/office/officeart/2005/8/layout/hierarchy1"/>
    <dgm:cxn modelId="{A598EDD6-89B1-4331-B851-DF51543A14E8}" type="presParOf" srcId="{6533E208-871F-482E-B82D-17F8AD3BBAB1}" destId="{0FADB351-CD67-4EC7-AFF9-F4A375C3E5D2}" srcOrd="0" destOrd="0" presId="urn:microsoft.com/office/officeart/2005/8/layout/hierarchy1"/>
    <dgm:cxn modelId="{778E57EA-9972-4A74-B1F4-ADF34C9B5DC8}" type="presParOf" srcId="{6533E208-871F-482E-B82D-17F8AD3BBAB1}" destId="{5D35EA6C-73C5-4B15-9CB8-642CBF12E675}" srcOrd="1" destOrd="0" presId="urn:microsoft.com/office/officeart/2005/8/layout/hierarchy1"/>
    <dgm:cxn modelId="{C06BE4F0-03C4-4882-A436-ADDC771E8DD0}" type="presParOf" srcId="{CE28CA08-E255-4021-BD4D-7DE9184D7E70}" destId="{FA47BEBF-A7AF-40AB-A95A-3D0F6FED01F1}" srcOrd="1" destOrd="0" presId="urn:microsoft.com/office/officeart/2005/8/layout/hierarchy1"/>
    <dgm:cxn modelId="{8A13827A-5931-482B-9CCF-41974DF12503}" type="presParOf" srcId="{FA47BEBF-A7AF-40AB-A95A-3D0F6FED01F1}" destId="{B77E737C-B987-408F-A10E-5141C4538DAE}" srcOrd="0" destOrd="0" presId="urn:microsoft.com/office/officeart/2005/8/layout/hierarchy1"/>
    <dgm:cxn modelId="{D2B84990-9BA7-4B77-AC0B-4231836D20D2}" type="presParOf" srcId="{FA47BEBF-A7AF-40AB-A95A-3D0F6FED01F1}" destId="{35C402A9-7E2F-4768-9245-5873D23FB2FD}" srcOrd="1" destOrd="0" presId="urn:microsoft.com/office/officeart/2005/8/layout/hierarchy1"/>
    <dgm:cxn modelId="{09430181-711B-48F5-BB4E-44E45F121C54}" type="presParOf" srcId="{35C402A9-7E2F-4768-9245-5873D23FB2FD}" destId="{9963F7AD-9A50-40AF-A3CA-37BFD76E6D69}" srcOrd="0" destOrd="0" presId="urn:microsoft.com/office/officeart/2005/8/layout/hierarchy1"/>
    <dgm:cxn modelId="{3521071C-9C2E-473A-951E-BCDCAB044CE2}" type="presParOf" srcId="{9963F7AD-9A50-40AF-A3CA-37BFD76E6D69}" destId="{EF353110-65DF-416C-9289-0A626E2C4B65}" srcOrd="0" destOrd="0" presId="urn:microsoft.com/office/officeart/2005/8/layout/hierarchy1"/>
    <dgm:cxn modelId="{35F4CFB2-DFBA-430F-84A6-5BF42DFC2BE8}" type="presParOf" srcId="{9963F7AD-9A50-40AF-A3CA-37BFD76E6D69}" destId="{11B3CB5A-8C31-4B02-BFB3-1B06EA24AF4F}" srcOrd="1" destOrd="0" presId="urn:microsoft.com/office/officeart/2005/8/layout/hierarchy1"/>
    <dgm:cxn modelId="{2A03C5C0-861C-44A1-8FB2-7B2D487FE131}" type="presParOf" srcId="{35C402A9-7E2F-4768-9245-5873D23FB2FD}" destId="{6010696C-1B49-4465-B570-75E25C389EC0}" srcOrd="1" destOrd="0" presId="urn:microsoft.com/office/officeart/2005/8/layout/hierarchy1"/>
    <dgm:cxn modelId="{93C5C404-209A-4C07-B9C7-DA643247C3F2}" type="presParOf" srcId="{FA47BEBF-A7AF-40AB-A95A-3D0F6FED01F1}" destId="{98DF06F6-9414-49BE-A238-60ADB1B8ECC8}" srcOrd="2" destOrd="0" presId="urn:microsoft.com/office/officeart/2005/8/layout/hierarchy1"/>
    <dgm:cxn modelId="{C767B2C0-C711-4D0B-89C3-6866AEBD4312}" type="presParOf" srcId="{FA47BEBF-A7AF-40AB-A95A-3D0F6FED01F1}" destId="{1F826706-20C3-4CCB-AF4B-E8FFA45021D5}" srcOrd="3" destOrd="0" presId="urn:microsoft.com/office/officeart/2005/8/layout/hierarchy1"/>
    <dgm:cxn modelId="{84705D88-0ABD-4888-837E-1352102C2A7B}" type="presParOf" srcId="{1F826706-20C3-4CCB-AF4B-E8FFA45021D5}" destId="{E96C3D4E-F4C8-472D-95A0-8D301E31A606}" srcOrd="0" destOrd="0" presId="urn:microsoft.com/office/officeart/2005/8/layout/hierarchy1"/>
    <dgm:cxn modelId="{F19CD3EB-9417-4187-9F55-AADD5AA1D4C1}" type="presParOf" srcId="{E96C3D4E-F4C8-472D-95A0-8D301E31A606}" destId="{1DF4E927-99FD-4538-9E34-73D1014B58B7}" srcOrd="0" destOrd="0" presId="urn:microsoft.com/office/officeart/2005/8/layout/hierarchy1"/>
    <dgm:cxn modelId="{FD7915D5-5337-4D01-B37A-6D3BE707913A}" type="presParOf" srcId="{E96C3D4E-F4C8-472D-95A0-8D301E31A606}" destId="{BAD38D93-C520-441E-B5B8-CBF8F8A3E11E}" srcOrd="1" destOrd="0" presId="urn:microsoft.com/office/officeart/2005/8/layout/hierarchy1"/>
    <dgm:cxn modelId="{752FDD95-5A1C-46BC-A572-2D1697F421F0}" type="presParOf" srcId="{1F826706-20C3-4CCB-AF4B-E8FFA45021D5}" destId="{692C9832-F449-4191-B002-6AF7D7149419}" srcOrd="1" destOrd="0" presId="urn:microsoft.com/office/officeart/2005/8/layout/hierarchy1"/>
    <dgm:cxn modelId="{D5C2045E-5EFD-446C-8B98-B08510DBCA05}" type="presParOf" srcId="{2986B6C9-5305-411D-9544-A2070431C144}" destId="{F5CF580C-214C-4A96-867E-F0F8FC571817}" srcOrd="4" destOrd="0" presId="urn:microsoft.com/office/officeart/2005/8/layout/hierarchy1"/>
    <dgm:cxn modelId="{12FC5F00-1C06-45EF-8E69-348AF1E2322A}" type="presParOf" srcId="{2986B6C9-5305-411D-9544-A2070431C144}" destId="{B9685BA4-31A4-47C1-B496-300044C931F9}" srcOrd="5" destOrd="0" presId="urn:microsoft.com/office/officeart/2005/8/layout/hierarchy1"/>
    <dgm:cxn modelId="{270A9A88-563A-4DAF-A206-906A3A78B253}" type="presParOf" srcId="{B9685BA4-31A4-47C1-B496-300044C931F9}" destId="{C268AB60-2376-4556-BF8C-46E50FE73032}" srcOrd="0" destOrd="0" presId="urn:microsoft.com/office/officeart/2005/8/layout/hierarchy1"/>
    <dgm:cxn modelId="{991B6604-AA32-47D6-BE34-3C9770188CF3}" type="presParOf" srcId="{C268AB60-2376-4556-BF8C-46E50FE73032}" destId="{62A5219B-21FA-4CD8-A6CD-58D6B54C7757}" srcOrd="0" destOrd="0" presId="urn:microsoft.com/office/officeart/2005/8/layout/hierarchy1"/>
    <dgm:cxn modelId="{878AD1D4-E152-42D3-89FC-2D090A1791E7}" type="presParOf" srcId="{C268AB60-2376-4556-BF8C-46E50FE73032}" destId="{1E71A9F3-64A9-47B1-B251-F5BB4C8F4BAA}" srcOrd="1" destOrd="0" presId="urn:microsoft.com/office/officeart/2005/8/layout/hierarchy1"/>
    <dgm:cxn modelId="{6E2209AD-D665-452E-86D6-24157E91015F}" type="presParOf" srcId="{B9685BA4-31A4-47C1-B496-300044C931F9}" destId="{60E42FD5-C03A-44DB-BA4F-007FA0ADDDFB}" srcOrd="1" destOrd="0" presId="urn:microsoft.com/office/officeart/2005/8/layout/hierarchy1"/>
    <dgm:cxn modelId="{775E86C6-7492-43F0-BBA0-29C44F6876A4}" type="presParOf" srcId="{60E42FD5-C03A-44DB-BA4F-007FA0ADDDFB}" destId="{D549F35D-7A51-4EA8-BEF8-BC0A4546D078}" srcOrd="0" destOrd="0" presId="urn:microsoft.com/office/officeart/2005/8/layout/hierarchy1"/>
    <dgm:cxn modelId="{EEADC314-7791-4E0D-BD63-D7BC817BEA39}" type="presParOf" srcId="{60E42FD5-C03A-44DB-BA4F-007FA0ADDDFB}" destId="{743F3C6E-9BDF-4E30-BF6D-8361823D113F}" srcOrd="1" destOrd="0" presId="urn:microsoft.com/office/officeart/2005/8/layout/hierarchy1"/>
    <dgm:cxn modelId="{71B73B08-1317-40C3-82CD-EF9AB7DDA664}" type="presParOf" srcId="{743F3C6E-9BDF-4E30-BF6D-8361823D113F}" destId="{C7F8A8B6-0E50-4867-A038-EC289EEC82A8}" srcOrd="0" destOrd="0" presId="urn:microsoft.com/office/officeart/2005/8/layout/hierarchy1"/>
    <dgm:cxn modelId="{CDBC0C9C-D6E7-4B4B-BBC2-503FBEF6B88C}" type="presParOf" srcId="{C7F8A8B6-0E50-4867-A038-EC289EEC82A8}" destId="{1BD140ED-B73E-4412-BEF6-4A7CF6F4DA66}" srcOrd="0" destOrd="0" presId="urn:microsoft.com/office/officeart/2005/8/layout/hierarchy1"/>
    <dgm:cxn modelId="{8FA333D2-B372-4D00-86C7-D6A2BE79CE4E}" type="presParOf" srcId="{C7F8A8B6-0E50-4867-A038-EC289EEC82A8}" destId="{91E26577-A57E-4018-A51A-081449DD2D83}" srcOrd="1" destOrd="0" presId="urn:microsoft.com/office/officeart/2005/8/layout/hierarchy1"/>
    <dgm:cxn modelId="{732B8D02-0D0D-4F20-82E1-E11EA75FE46A}" type="presParOf" srcId="{743F3C6E-9BDF-4E30-BF6D-8361823D113F}" destId="{6F7A70FB-215C-418B-B0D5-8D33FF912D20}" srcOrd="1" destOrd="0" presId="urn:microsoft.com/office/officeart/2005/8/layout/hierarchy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C430198-FC82-4707-BB5D-0033BEA7841B}" type="doc">
      <dgm:prSet loTypeId="urn:microsoft.com/office/officeart/2005/8/layout/pyramid4" loCatId="pyramid" qsTypeId="urn:microsoft.com/office/officeart/2005/8/quickstyle/simple3" qsCatId="simple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08102340-2B91-4242-AA42-8EFC8491D998}">
      <dgm:prSet phldrT="[Text]" custT="1"/>
      <dgm:spPr/>
      <dgm:t>
        <a:bodyPr/>
        <a:lstStyle/>
        <a:p>
          <a:r>
            <a:rPr lang="en-US" sz="1800" b="1" i="1" spc="-150" smtClean="0">
              <a:latin typeface="Georgia" pitchFamily="18" charset="0"/>
              <a:cs typeface="Arial" pitchFamily="34" charset="0"/>
            </a:rPr>
            <a:t>HEMOLYSIS</a:t>
          </a:r>
        </a:p>
        <a:p>
          <a:r>
            <a:rPr lang="en-US" sz="1800" b="1" i="1" smtClean="0">
              <a:latin typeface="Georgia" pitchFamily="18" charset="0"/>
              <a:cs typeface="Arial" pitchFamily="34" charset="0"/>
            </a:rPr>
            <a:t>(due to passage of RBCs through partially obstructed vessel)</a:t>
          </a:r>
        </a:p>
        <a:p>
          <a:endParaRPr lang="en-US" sz="1800" b="1" i="1" smtClean="0">
            <a:latin typeface="Georgia" pitchFamily="18" charset="0"/>
            <a:cs typeface="Arial" pitchFamily="34" charset="0"/>
          </a:endParaRPr>
        </a:p>
        <a:p>
          <a:endParaRPr lang="en-US" sz="1800" b="1" i="1" smtClean="0">
            <a:latin typeface="Georgia" pitchFamily="18" charset="0"/>
            <a:cs typeface="Arial" pitchFamily="34" charset="0"/>
          </a:endParaRPr>
        </a:p>
        <a:p>
          <a:r>
            <a:rPr lang="en-US" sz="1800" b="1" i="1" smtClean="0">
              <a:latin typeface="Georgia" pitchFamily="18" charset="0"/>
              <a:cs typeface="Arial" pitchFamily="34" charset="0"/>
            </a:rPr>
            <a:t>s)</a:t>
          </a:r>
          <a:endParaRPr lang="en-US" sz="1800" i="1" dirty="0"/>
        </a:p>
      </dgm:t>
    </dgm:pt>
    <dgm:pt modelId="{4FF60138-A72B-430C-9935-E8BB7149C81F}" type="parTrans" cxnId="{A7EAE97B-8DA5-4D58-A61F-65B914C27A39}">
      <dgm:prSet/>
      <dgm:spPr/>
      <dgm:t>
        <a:bodyPr/>
        <a:lstStyle/>
        <a:p>
          <a:endParaRPr lang="en-US"/>
        </a:p>
      </dgm:t>
    </dgm:pt>
    <dgm:pt modelId="{5350235C-D02C-40F9-8835-5C913D16501A}" type="sibTrans" cxnId="{A7EAE97B-8DA5-4D58-A61F-65B914C27A39}">
      <dgm:prSet/>
      <dgm:spPr/>
      <dgm:t>
        <a:bodyPr/>
        <a:lstStyle/>
        <a:p>
          <a:endParaRPr lang="en-US"/>
        </a:p>
      </dgm:t>
    </dgm:pt>
    <dgm:pt modelId="{F24D9FDA-1D34-4AC0-B4DB-41D05AB280CA}">
      <dgm:prSet phldrT="[Text]" custT="1"/>
      <dgm:spPr/>
      <dgm:t>
        <a:bodyPr/>
        <a:lstStyle/>
        <a:p>
          <a:r>
            <a:rPr lang="en-US" sz="1400" b="1" i="1" cap="all" baseline="0" smtClean="0">
              <a:latin typeface="Georgia" pitchFamily="18" charset="0"/>
              <a:cs typeface="Arial" pitchFamily="34" charset="0"/>
            </a:rPr>
            <a:t>Hepatic dysfunction</a:t>
          </a:r>
          <a:r>
            <a:rPr lang="en-US" sz="1400" b="1" i="1" smtClean="0">
              <a:latin typeface="Georgia" pitchFamily="18" charset="0"/>
              <a:cs typeface="Arial" pitchFamily="34" charset="0"/>
            </a:rPr>
            <a:t>  (due to intravascular fibrin deposition &amp; sinosoidal obst.)</a:t>
          </a:r>
        </a:p>
        <a:p>
          <a:r>
            <a:rPr lang="en-US" sz="1400" b="1" i="1" smtClean="0">
              <a:latin typeface="Georgia" pitchFamily="18" charset="0"/>
              <a:cs typeface="Arial" pitchFamily="34" charset="0"/>
            </a:rPr>
            <a:t>                                             Decreased Liver blood flow</a:t>
          </a:r>
        </a:p>
        <a:p>
          <a:endParaRPr lang="en-US" sz="1400" i="1" smtClean="0"/>
        </a:p>
        <a:p>
          <a:endParaRPr lang="en-US" sz="1400" i="1" smtClean="0"/>
        </a:p>
        <a:p>
          <a:endParaRPr lang="en-US" sz="1400" i="1" smtClean="0"/>
        </a:p>
        <a:p>
          <a:endParaRPr lang="en-US" sz="1400" i="1" dirty="0"/>
        </a:p>
      </dgm:t>
    </dgm:pt>
    <dgm:pt modelId="{F5907AB7-57CF-4018-9C37-8C20236730C4}" type="parTrans" cxnId="{141D4D83-C526-4A4F-A052-C447545AC75B}">
      <dgm:prSet/>
      <dgm:spPr/>
      <dgm:t>
        <a:bodyPr/>
        <a:lstStyle/>
        <a:p>
          <a:endParaRPr lang="en-US"/>
        </a:p>
      </dgm:t>
    </dgm:pt>
    <dgm:pt modelId="{C6EAD627-EA71-4620-B3A1-8D9B221E8D81}" type="sibTrans" cxnId="{141D4D83-C526-4A4F-A052-C447545AC75B}">
      <dgm:prSet/>
      <dgm:spPr/>
      <dgm:t>
        <a:bodyPr/>
        <a:lstStyle/>
        <a:p>
          <a:endParaRPr lang="en-US"/>
        </a:p>
      </dgm:t>
    </dgm:pt>
    <dgm:pt modelId="{86D88D76-9EEA-4021-B37B-148CBF362664}">
      <dgm:prSet phldrT="[Text]" custT="1"/>
      <dgm:spPr/>
      <dgm:t>
        <a:bodyPr/>
        <a:lstStyle/>
        <a:p>
          <a:r>
            <a:rPr lang="en-US" sz="2000" smtClean="0">
              <a:latin typeface="Bauhaus 93" pitchFamily="82" charset="0"/>
            </a:rPr>
            <a:t>HELLP</a:t>
          </a:r>
        </a:p>
        <a:p>
          <a:r>
            <a:rPr lang="en-US" sz="2000" spc="-150" smtClean="0">
              <a:latin typeface="Bauhaus 93" pitchFamily="82" charset="0"/>
            </a:rPr>
            <a:t>Syndrome</a:t>
          </a:r>
          <a:endParaRPr lang="en-US" sz="2000" spc="-150" dirty="0">
            <a:latin typeface="Bauhaus 93" pitchFamily="82" charset="0"/>
          </a:endParaRPr>
        </a:p>
      </dgm:t>
    </dgm:pt>
    <dgm:pt modelId="{980C0AA3-4701-4196-BC56-CAF66A8F9D40}" type="parTrans" cxnId="{830FDAE0-5BF2-4A44-90BA-FE38418023B4}">
      <dgm:prSet/>
      <dgm:spPr/>
      <dgm:t>
        <a:bodyPr/>
        <a:lstStyle/>
        <a:p>
          <a:endParaRPr lang="en-US"/>
        </a:p>
      </dgm:t>
    </dgm:pt>
    <dgm:pt modelId="{A4790361-B696-4CB4-91F2-3F7409958F8F}" type="sibTrans" cxnId="{830FDAE0-5BF2-4A44-90BA-FE38418023B4}">
      <dgm:prSet/>
      <dgm:spPr/>
      <dgm:t>
        <a:bodyPr/>
        <a:lstStyle/>
        <a:p>
          <a:endParaRPr lang="en-US"/>
        </a:p>
      </dgm:t>
    </dgm:pt>
    <dgm:pt modelId="{C342DEE8-64F6-43FB-9035-18B0BE4FDDBB}">
      <dgm:prSet custT="1"/>
      <dgm:spPr/>
      <dgm:t>
        <a:bodyPr/>
        <a:lstStyle/>
        <a:p>
          <a:r>
            <a:rPr lang="en-US" sz="1600" b="1" i="1" cap="all" baseline="0" dirty="0" err="1" smtClean="0">
              <a:latin typeface="Georgia" pitchFamily="18" charset="0"/>
              <a:cs typeface="Arial" pitchFamily="34" charset="0"/>
            </a:rPr>
            <a:t>Thrombo-cytopenia</a:t>
          </a:r>
          <a:r>
            <a:rPr lang="en-US" sz="1600" b="1" i="1" dirty="0" smtClean="0">
              <a:latin typeface="Georgia" pitchFamily="18" charset="0"/>
              <a:cs typeface="Arial" pitchFamily="34" charset="0"/>
            </a:rPr>
            <a:t> (due to platelet aggregation &amp; </a:t>
          </a:r>
          <a:r>
            <a:rPr lang="en-US" sz="1600" b="1" i="1" dirty="0" err="1" smtClean="0">
              <a:latin typeface="Georgia" pitchFamily="18" charset="0"/>
              <a:cs typeface="Arial" pitchFamily="34" charset="0"/>
            </a:rPr>
            <a:t>diposition</a:t>
          </a:r>
          <a:r>
            <a:rPr lang="en-US" sz="1600" b="1" i="1" dirty="0" smtClean="0">
              <a:latin typeface="Georgia" pitchFamily="18" charset="0"/>
              <a:cs typeface="Arial" pitchFamily="34" charset="0"/>
            </a:rPr>
            <a:t> in the sites of </a:t>
          </a:r>
          <a:r>
            <a:rPr lang="en-US" sz="1600" b="1" i="1" dirty="0" err="1" smtClean="0">
              <a:latin typeface="Georgia" pitchFamily="18" charset="0"/>
              <a:cs typeface="Arial" pitchFamily="34" charset="0"/>
            </a:rPr>
            <a:t>endothhelial</a:t>
          </a:r>
          <a:r>
            <a:rPr lang="en-US" sz="1600" b="1" i="1" dirty="0" smtClean="0">
              <a:latin typeface="Georgia" pitchFamily="18" charset="0"/>
              <a:cs typeface="Arial" pitchFamily="34" charset="0"/>
            </a:rPr>
            <a:t> damage)</a:t>
          </a:r>
        </a:p>
        <a:p>
          <a:endParaRPr lang="en-US" sz="1600" b="1" i="1" dirty="0" smtClean="0">
            <a:latin typeface="Georgia" pitchFamily="18" charset="0"/>
            <a:cs typeface="Arial" pitchFamily="34" charset="0"/>
          </a:endParaRPr>
        </a:p>
        <a:p>
          <a:endParaRPr lang="en-US" sz="1600" b="1" i="1" dirty="0" smtClean="0">
            <a:latin typeface="Georgia" pitchFamily="18" charset="0"/>
            <a:cs typeface="Arial" pitchFamily="34" charset="0"/>
          </a:endParaRPr>
        </a:p>
        <a:p>
          <a:endParaRPr lang="en-US" sz="1600" b="1" i="1" dirty="0" smtClean="0">
            <a:latin typeface="Georgia" pitchFamily="18" charset="0"/>
            <a:cs typeface="Arial" pitchFamily="34" charset="0"/>
          </a:endParaRPr>
        </a:p>
        <a:p>
          <a:endParaRPr lang="en-US" sz="1600" b="1" i="1" dirty="0" smtClean="0">
            <a:latin typeface="Georgia" pitchFamily="18" charset="0"/>
            <a:cs typeface="Arial" pitchFamily="34" charset="0"/>
          </a:endParaRPr>
        </a:p>
        <a:p>
          <a:endParaRPr lang="en-US" sz="1600" b="1" i="1" dirty="0" smtClean="0">
            <a:latin typeface="Georgia" pitchFamily="18" charset="0"/>
            <a:cs typeface="Arial" pitchFamily="34" charset="0"/>
          </a:endParaRPr>
        </a:p>
      </dgm:t>
    </dgm:pt>
    <dgm:pt modelId="{00E24AFA-9CD2-4AB9-A42E-B23A18BB487E}" type="parTrans" cxnId="{BF45A72D-21E0-4F37-91DA-6C8A62DD4158}">
      <dgm:prSet/>
      <dgm:spPr/>
      <dgm:t>
        <a:bodyPr/>
        <a:lstStyle/>
        <a:p>
          <a:endParaRPr lang="en-US"/>
        </a:p>
      </dgm:t>
    </dgm:pt>
    <dgm:pt modelId="{8BFF1666-87FB-44B5-9E71-EC9FE5E88703}" type="sibTrans" cxnId="{BF45A72D-21E0-4F37-91DA-6C8A62DD4158}">
      <dgm:prSet/>
      <dgm:spPr/>
      <dgm:t>
        <a:bodyPr/>
        <a:lstStyle/>
        <a:p>
          <a:endParaRPr lang="en-US"/>
        </a:p>
      </dgm:t>
    </dgm:pt>
    <dgm:pt modelId="{0BD8CEB2-B2C8-4DDA-83D0-31C80083589B}" type="pres">
      <dgm:prSet presAssocID="{9C430198-FC82-4707-BB5D-0033BEA7841B}" presName="compositeShape" presStyleCnt="0">
        <dgm:presLayoutVars>
          <dgm:chMax val="9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3C84F95-4534-4AB1-8B8D-75EE2CB77947}" type="pres">
      <dgm:prSet presAssocID="{9C430198-FC82-4707-BB5D-0033BEA7841B}" presName="triangle1" presStyleLbl="node1" presStyleIdx="0" presStyleCnt="4" custLinFactNeighborY="-22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E2452A-1244-489C-A4AA-08779788CB44}" type="pres">
      <dgm:prSet presAssocID="{9C430198-FC82-4707-BB5D-0033BEA7841B}" presName="triangle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633F4-9229-4035-BEE9-95F725C63485}" type="pres">
      <dgm:prSet presAssocID="{9C430198-FC82-4707-BB5D-0033BEA7841B}" presName="triangle3" presStyleLbl="node1" presStyleIdx="2" presStyleCnt="4" custScaleX="70655" custScaleY="909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E39F35-0EDA-4FA4-A06B-0017C655DF88}" type="pres">
      <dgm:prSet presAssocID="{9C430198-FC82-4707-BB5D-0033BEA7841B}" presName="triangle4" presStyleLbl="node1" presStyleIdx="3" presStyleCnt="4" custLinFactNeighborY="1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1D4D83-C526-4A4F-A052-C447545AC75B}" srcId="{9C430198-FC82-4707-BB5D-0033BEA7841B}" destId="{F24D9FDA-1D34-4AC0-B4DB-41D05AB280CA}" srcOrd="1" destOrd="0" parTransId="{F5907AB7-57CF-4018-9C37-8C20236730C4}" sibTransId="{C6EAD627-EA71-4620-B3A1-8D9B221E8D81}"/>
    <dgm:cxn modelId="{8812BAEB-073B-4F7A-966F-6E70C76F67BD}" type="presOf" srcId="{9C430198-FC82-4707-BB5D-0033BEA7841B}" destId="{0BD8CEB2-B2C8-4DDA-83D0-31C80083589B}" srcOrd="0" destOrd="0" presId="urn:microsoft.com/office/officeart/2005/8/layout/pyramid4"/>
    <dgm:cxn modelId="{830FDAE0-5BF2-4A44-90BA-FE38418023B4}" srcId="{9C430198-FC82-4707-BB5D-0033BEA7841B}" destId="{86D88D76-9EEA-4021-B37B-148CBF362664}" srcOrd="2" destOrd="0" parTransId="{980C0AA3-4701-4196-BC56-CAF66A8F9D40}" sibTransId="{A4790361-B696-4CB4-91F2-3F7409958F8F}"/>
    <dgm:cxn modelId="{98FA3112-41B0-4495-8F51-3C681C0889F4}" type="presOf" srcId="{08102340-2B91-4242-AA42-8EFC8491D998}" destId="{83C84F95-4534-4AB1-8B8D-75EE2CB77947}" srcOrd="0" destOrd="0" presId="urn:microsoft.com/office/officeart/2005/8/layout/pyramid4"/>
    <dgm:cxn modelId="{4EEC201C-03AF-4340-B2E4-A05A17130108}" type="presOf" srcId="{86D88D76-9EEA-4021-B37B-148CBF362664}" destId="{F77633F4-9229-4035-BEE9-95F725C63485}" srcOrd="0" destOrd="0" presId="urn:microsoft.com/office/officeart/2005/8/layout/pyramid4"/>
    <dgm:cxn modelId="{8F7F7CE9-8ACF-45F9-AC7A-452E9E93F537}" type="presOf" srcId="{F24D9FDA-1D34-4AC0-B4DB-41D05AB280CA}" destId="{C1E2452A-1244-489C-A4AA-08779788CB44}" srcOrd="0" destOrd="0" presId="urn:microsoft.com/office/officeart/2005/8/layout/pyramid4"/>
    <dgm:cxn modelId="{413F0C6C-F9AA-4443-92D8-E1F51B93F490}" type="presOf" srcId="{C342DEE8-64F6-43FB-9035-18B0BE4FDDBB}" destId="{51E39F35-0EDA-4FA4-A06B-0017C655DF88}" srcOrd="0" destOrd="0" presId="urn:microsoft.com/office/officeart/2005/8/layout/pyramid4"/>
    <dgm:cxn modelId="{A7EAE97B-8DA5-4D58-A61F-65B914C27A39}" srcId="{9C430198-FC82-4707-BB5D-0033BEA7841B}" destId="{08102340-2B91-4242-AA42-8EFC8491D998}" srcOrd="0" destOrd="0" parTransId="{4FF60138-A72B-430C-9935-E8BB7149C81F}" sibTransId="{5350235C-D02C-40F9-8835-5C913D16501A}"/>
    <dgm:cxn modelId="{BF45A72D-21E0-4F37-91DA-6C8A62DD4158}" srcId="{9C430198-FC82-4707-BB5D-0033BEA7841B}" destId="{C342DEE8-64F6-43FB-9035-18B0BE4FDDBB}" srcOrd="3" destOrd="0" parTransId="{00E24AFA-9CD2-4AB9-A42E-B23A18BB487E}" sibTransId="{8BFF1666-87FB-44B5-9E71-EC9FE5E88703}"/>
    <dgm:cxn modelId="{ED91D75A-C99D-468A-97D7-F7FB1C8E8143}" type="presParOf" srcId="{0BD8CEB2-B2C8-4DDA-83D0-31C80083589B}" destId="{83C84F95-4534-4AB1-8B8D-75EE2CB77947}" srcOrd="0" destOrd="0" presId="urn:microsoft.com/office/officeart/2005/8/layout/pyramid4"/>
    <dgm:cxn modelId="{F79521F2-D56F-4495-A4C4-08AA4D7D7BD4}" type="presParOf" srcId="{0BD8CEB2-B2C8-4DDA-83D0-31C80083589B}" destId="{C1E2452A-1244-489C-A4AA-08779788CB44}" srcOrd="1" destOrd="0" presId="urn:microsoft.com/office/officeart/2005/8/layout/pyramid4"/>
    <dgm:cxn modelId="{A125729F-9822-4620-B340-D7CEA3B8B953}" type="presParOf" srcId="{0BD8CEB2-B2C8-4DDA-83D0-31C80083589B}" destId="{F77633F4-9229-4035-BEE9-95F725C63485}" srcOrd="2" destOrd="0" presId="urn:microsoft.com/office/officeart/2005/8/layout/pyramid4"/>
    <dgm:cxn modelId="{CE2651C6-200D-4E91-BD6B-73E90C27F0C8}" type="presParOf" srcId="{0BD8CEB2-B2C8-4DDA-83D0-31C80083589B}" destId="{51E39F35-0EDA-4FA4-A06B-0017C655DF88}" srcOrd="3" destOrd="0" presId="urn:microsoft.com/office/officeart/2005/8/layout/pyramid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09108F9-0DC2-41DD-8956-02953066DF65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45F480F-A534-49F6-909C-851D07F80820}">
      <dgm:prSet phldrT="[Text]" custT="1"/>
      <dgm:spPr/>
      <dgm:t>
        <a:bodyPr/>
        <a:lstStyle/>
        <a:p>
          <a:r>
            <a:rPr lang="en-US" sz="2000" b="1" dirty="0" smtClean="0">
              <a:latin typeface="Georgia" pitchFamily="18" charset="0"/>
            </a:rPr>
            <a:t>1. Clinical Features:</a:t>
          </a:r>
          <a:endParaRPr lang="en-US" sz="2000" dirty="0" smtClean="0"/>
        </a:p>
      </dgm:t>
    </dgm:pt>
    <dgm:pt modelId="{A29CE76C-C516-454A-B2CB-BA2A1B231919}" type="parTrans" cxnId="{078036B1-8D36-4C48-ADDB-8E8FC5669E23}">
      <dgm:prSet/>
      <dgm:spPr/>
      <dgm:t>
        <a:bodyPr/>
        <a:lstStyle/>
        <a:p>
          <a:endParaRPr lang="en-IN"/>
        </a:p>
      </dgm:t>
    </dgm:pt>
    <dgm:pt modelId="{9DB87B4E-CCEC-460C-857E-204D377114E9}" type="sibTrans" cxnId="{078036B1-8D36-4C48-ADDB-8E8FC5669E23}">
      <dgm:prSet/>
      <dgm:spPr/>
      <dgm:t>
        <a:bodyPr/>
        <a:lstStyle/>
        <a:p>
          <a:endParaRPr lang="en-IN"/>
        </a:p>
      </dgm:t>
    </dgm:pt>
    <dgm:pt modelId="{722BE5E2-55C4-464A-A41E-A89F84CB7288}">
      <dgm:prSet phldrT="[Text]"/>
      <dgm:spPr/>
      <dgm:t>
        <a:bodyPr/>
        <a:lstStyle/>
        <a:p>
          <a:r>
            <a:rPr lang="en-US" b="1" i="1" dirty="0" smtClean="0"/>
            <a:t>   </a:t>
          </a:r>
          <a:r>
            <a:rPr lang="en-US" b="1" i="1" dirty="0" smtClean="0">
              <a:latin typeface="Times New Roman"/>
              <a:cs typeface="Times New Roman"/>
            </a:rPr>
            <a:t>●</a:t>
          </a:r>
          <a:r>
            <a:rPr lang="en-US" b="1" i="1" dirty="0" smtClean="0"/>
            <a:t>Nausea, Vomiting</a:t>
          </a:r>
          <a:endParaRPr lang="en-IN" b="1" i="1" dirty="0"/>
        </a:p>
      </dgm:t>
    </dgm:pt>
    <dgm:pt modelId="{AB076A1D-230F-48C6-AA45-1CC94EC87F96}" type="parTrans" cxnId="{5AB2DA2F-F90B-470A-B74B-9D325AA58685}">
      <dgm:prSet/>
      <dgm:spPr/>
      <dgm:t>
        <a:bodyPr/>
        <a:lstStyle/>
        <a:p>
          <a:endParaRPr lang="en-IN"/>
        </a:p>
      </dgm:t>
    </dgm:pt>
    <dgm:pt modelId="{BA06C06A-FC43-4494-BC2F-BB07C38F8C51}" type="sibTrans" cxnId="{5AB2DA2F-F90B-470A-B74B-9D325AA58685}">
      <dgm:prSet/>
      <dgm:spPr/>
      <dgm:t>
        <a:bodyPr/>
        <a:lstStyle/>
        <a:p>
          <a:endParaRPr lang="en-IN"/>
        </a:p>
      </dgm:t>
    </dgm:pt>
    <dgm:pt modelId="{00192C28-50EE-465F-B11F-FCF25B2A37DC}">
      <dgm:prSet phldrT="[Text]" custT="1"/>
      <dgm:spPr/>
      <dgm:t>
        <a:bodyPr/>
        <a:lstStyle/>
        <a:p>
          <a:r>
            <a:rPr lang="en-US" sz="2000" b="1" dirty="0" smtClean="0">
              <a:latin typeface="Georgia" pitchFamily="18" charset="0"/>
            </a:rPr>
            <a:t>2. Lab Investigation:</a:t>
          </a:r>
          <a:endParaRPr lang="en-IN" sz="2000" b="1" dirty="0">
            <a:latin typeface="Georgia" pitchFamily="18" charset="0"/>
          </a:endParaRPr>
        </a:p>
      </dgm:t>
    </dgm:pt>
    <dgm:pt modelId="{F644D5C8-78E9-4560-832D-567ED2F566C9}" type="parTrans" cxnId="{63DBF298-9AD0-4342-A6DE-585EE9072324}">
      <dgm:prSet/>
      <dgm:spPr/>
      <dgm:t>
        <a:bodyPr/>
        <a:lstStyle/>
        <a:p>
          <a:endParaRPr lang="en-IN"/>
        </a:p>
      </dgm:t>
    </dgm:pt>
    <dgm:pt modelId="{A6839027-BD11-4C26-8654-E59964282EF6}" type="sibTrans" cxnId="{63DBF298-9AD0-4342-A6DE-585EE9072324}">
      <dgm:prSet/>
      <dgm:spPr/>
      <dgm:t>
        <a:bodyPr/>
        <a:lstStyle/>
        <a:p>
          <a:endParaRPr lang="en-IN"/>
        </a:p>
      </dgm:t>
    </dgm:pt>
    <dgm:pt modelId="{6B800549-A1B6-4F1C-8AA3-F1247868E6D8}">
      <dgm:prSet phldrT="[Text]"/>
      <dgm:spPr/>
      <dgm:t>
        <a:bodyPr/>
        <a:lstStyle/>
        <a:p>
          <a:r>
            <a:rPr lang="en-US" b="1" i="1" dirty="0" smtClean="0">
              <a:latin typeface="Times New Roman"/>
              <a:cs typeface="Times New Roman"/>
            </a:rPr>
            <a:t>   ●</a:t>
          </a:r>
          <a:r>
            <a:rPr lang="en-US" b="1" i="1" dirty="0" err="1" smtClean="0"/>
            <a:t>Epigastric</a:t>
          </a:r>
          <a:r>
            <a:rPr lang="en-US" b="1" i="1" dirty="0" smtClean="0"/>
            <a:t> /Right Upper Quadrant pain </a:t>
          </a:r>
          <a:endParaRPr lang="en-IN" b="1" i="1" dirty="0"/>
        </a:p>
      </dgm:t>
    </dgm:pt>
    <dgm:pt modelId="{6AC4EF87-583E-4F6A-9630-A64506A9341E}" type="sibTrans" cxnId="{71FD0527-AD9D-4B0E-96FE-A15647085D1A}">
      <dgm:prSet/>
      <dgm:spPr/>
      <dgm:t>
        <a:bodyPr/>
        <a:lstStyle/>
        <a:p>
          <a:endParaRPr lang="en-IN"/>
        </a:p>
      </dgm:t>
    </dgm:pt>
    <dgm:pt modelId="{EA783F16-8E5F-4C72-8A14-2521434B902E}" type="parTrans" cxnId="{71FD0527-AD9D-4B0E-96FE-A15647085D1A}">
      <dgm:prSet/>
      <dgm:spPr/>
      <dgm:t>
        <a:bodyPr/>
        <a:lstStyle/>
        <a:p>
          <a:endParaRPr lang="en-IN"/>
        </a:p>
      </dgm:t>
    </dgm:pt>
    <dgm:pt modelId="{A93B13EE-6BC9-41C1-B832-0722A5E3317C}" type="pres">
      <dgm:prSet presAssocID="{909108F9-0DC2-41DD-8956-02953066DF6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CC293E28-F6C8-4759-AB21-A939824DF65B}" type="pres">
      <dgm:prSet presAssocID="{F45F480F-A534-49F6-909C-851D07F80820}" presName="linNode" presStyleCnt="0"/>
      <dgm:spPr/>
    </dgm:pt>
    <dgm:pt modelId="{93E89A4C-7B59-4B99-881D-F9427C0FBC75}" type="pres">
      <dgm:prSet presAssocID="{F45F480F-A534-49F6-909C-851D07F80820}" presName="parentText" presStyleLbl="node1" presStyleIdx="0" presStyleCnt="2" custScaleX="976596" custScaleY="49981" custLinFactNeighborX="-223" custLinFactNeighborY="-19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4C90C1D-C0D1-4599-85A1-FFB6B97ECD53}" type="pres">
      <dgm:prSet presAssocID="{F45F480F-A534-49F6-909C-851D07F80820}" presName="descendantText" presStyleLbl="alignAccFollowNode1" presStyleIdx="0" presStyleCnt="1" custScaleX="859911" custScaleY="60714" custLinFactX="-11597" custLinFactY="-100000" custLinFactNeighborX="-100000" custLinFactNeighborY="-12130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443DEDA-F531-4E40-AE46-67B027E9C4B8}" type="pres">
      <dgm:prSet presAssocID="{9DB87B4E-CCEC-460C-857E-204D377114E9}" presName="sp" presStyleCnt="0"/>
      <dgm:spPr/>
    </dgm:pt>
    <dgm:pt modelId="{C5E6F702-6958-4EEF-A304-3738DD6082F8}" type="pres">
      <dgm:prSet presAssocID="{00192C28-50EE-465F-B11F-FCF25B2A37DC}" presName="linNode" presStyleCnt="0"/>
      <dgm:spPr/>
    </dgm:pt>
    <dgm:pt modelId="{5A5264FF-9C3C-4083-8125-F0D7947CD2AA}" type="pres">
      <dgm:prSet presAssocID="{00192C28-50EE-465F-B11F-FCF25B2A37DC}" presName="parentText" presStyleLbl="node1" presStyleIdx="1" presStyleCnt="2" custScaleX="108854" custScaleY="44981">
        <dgm:presLayoutVars>
          <dgm:chMax val="1"/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E4427217-8A76-45F0-86C3-6C86CFD5877A}" type="presOf" srcId="{722BE5E2-55C4-464A-A41E-A89F84CB7288}" destId="{E4C90C1D-C0D1-4599-85A1-FFB6B97ECD53}" srcOrd="0" destOrd="1" presId="urn:microsoft.com/office/officeart/2005/8/layout/vList5"/>
    <dgm:cxn modelId="{71FD0527-AD9D-4B0E-96FE-A15647085D1A}" srcId="{F45F480F-A534-49F6-909C-851D07F80820}" destId="{6B800549-A1B6-4F1C-8AA3-F1247868E6D8}" srcOrd="0" destOrd="0" parTransId="{EA783F16-8E5F-4C72-8A14-2521434B902E}" sibTransId="{6AC4EF87-583E-4F6A-9630-A64506A9341E}"/>
    <dgm:cxn modelId="{5AB2DA2F-F90B-470A-B74B-9D325AA58685}" srcId="{F45F480F-A534-49F6-909C-851D07F80820}" destId="{722BE5E2-55C4-464A-A41E-A89F84CB7288}" srcOrd="1" destOrd="0" parTransId="{AB076A1D-230F-48C6-AA45-1CC94EC87F96}" sibTransId="{BA06C06A-FC43-4494-BC2F-BB07C38F8C51}"/>
    <dgm:cxn modelId="{63DBF298-9AD0-4342-A6DE-585EE9072324}" srcId="{909108F9-0DC2-41DD-8956-02953066DF65}" destId="{00192C28-50EE-465F-B11F-FCF25B2A37DC}" srcOrd="1" destOrd="0" parTransId="{F644D5C8-78E9-4560-832D-567ED2F566C9}" sibTransId="{A6839027-BD11-4C26-8654-E59964282EF6}"/>
    <dgm:cxn modelId="{7B4EC257-7FD6-459A-847F-519EA6126A94}" type="presOf" srcId="{909108F9-0DC2-41DD-8956-02953066DF65}" destId="{A93B13EE-6BC9-41C1-B832-0722A5E3317C}" srcOrd="0" destOrd="0" presId="urn:microsoft.com/office/officeart/2005/8/layout/vList5"/>
    <dgm:cxn modelId="{6DD7465E-6028-459D-ACD8-DF9DBAD4C543}" type="presOf" srcId="{F45F480F-A534-49F6-909C-851D07F80820}" destId="{93E89A4C-7B59-4B99-881D-F9427C0FBC75}" srcOrd="0" destOrd="0" presId="urn:microsoft.com/office/officeart/2005/8/layout/vList5"/>
    <dgm:cxn modelId="{A8BE216F-7DA6-46D7-8D7F-BE01F0EAAF01}" type="presOf" srcId="{00192C28-50EE-465F-B11F-FCF25B2A37DC}" destId="{5A5264FF-9C3C-4083-8125-F0D7947CD2AA}" srcOrd="0" destOrd="0" presId="urn:microsoft.com/office/officeart/2005/8/layout/vList5"/>
    <dgm:cxn modelId="{4D04AF11-DE64-455C-A902-4E28994FE547}" type="presOf" srcId="{6B800549-A1B6-4F1C-8AA3-F1247868E6D8}" destId="{E4C90C1D-C0D1-4599-85A1-FFB6B97ECD53}" srcOrd="0" destOrd="0" presId="urn:microsoft.com/office/officeart/2005/8/layout/vList5"/>
    <dgm:cxn modelId="{078036B1-8D36-4C48-ADDB-8E8FC5669E23}" srcId="{909108F9-0DC2-41DD-8956-02953066DF65}" destId="{F45F480F-A534-49F6-909C-851D07F80820}" srcOrd="0" destOrd="0" parTransId="{A29CE76C-C516-454A-B2CB-BA2A1B231919}" sibTransId="{9DB87B4E-CCEC-460C-857E-204D377114E9}"/>
    <dgm:cxn modelId="{F75AE863-5724-4345-8129-8EB5D6845B4E}" type="presParOf" srcId="{A93B13EE-6BC9-41C1-B832-0722A5E3317C}" destId="{CC293E28-F6C8-4759-AB21-A939824DF65B}" srcOrd="0" destOrd="0" presId="urn:microsoft.com/office/officeart/2005/8/layout/vList5"/>
    <dgm:cxn modelId="{AE8009FE-1F68-4683-809B-4C9CA3A13D5F}" type="presParOf" srcId="{CC293E28-F6C8-4759-AB21-A939824DF65B}" destId="{93E89A4C-7B59-4B99-881D-F9427C0FBC75}" srcOrd="0" destOrd="0" presId="urn:microsoft.com/office/officeart/2005/8/layout/vList5"/>
    <dgm:cxn modelId="{8C60C030-A569-4BF3-8C94-9483FBBE4115}" type="presParOf" srcId="{CC293E28-F6C8-4759-AB21-A939824DF65B}" destId="{E4C90C1D-C0D1-4599-85A1-FFB6B97ECD53}" srcOrd="1" destOrd="0" presId="urn:microsoft.com/office/officeart/2005/8/layout/vList5"/>
    <dgm:cxn modelId="{09D968F5-63EA-46F5-A01A-7459B0D2310E}" type="presParOf" srcId="{A93B13EE-6BC9-41C1-B832-0722A5E3317C}" destId="{5443DEDA-F531-4E40-AE46-67B027E9C4B8}" srcOrd="1" destOrd="0" presId="urn:microsoft.com/office/officeart/2005/8/layout/vList5"/>
    <dgm:cxn modelId="{62CCAD2F-8C5C-4F5E-BF22-E6A744C46669}" type="presParOf" srcId="{A93B13EE-6BC9-41C1-B832-0722A5E3317C}" destId="{C5E6F702-6958-4EEF-A304-3738DD6082F8}" srcOrd="2" destOrd="0" presId="urn:microsoft.com/office/officeart/2005/8/layout/vList5"/>
    <dgm:cxn modelId="{1CA866A1-2DA5-44ED-AE33-8776AD779296}" type="presParOf" srcId="{C5E6F702-6958-4EEF-A304-3738DD6082F8}" destId="{5A5264FF-9C3C-4083-8125-F0D7947CD2AA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37D94E0-DA2F-4C96-997D-5725A0A73CF3}" type="doc">
      <dgm:prSet loTypeId="urn:microsoft.com/office/officeart/2005/8/layout/matrix1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IN"/>
        </a:p>
      </dgm:t>
    </dgm:pt>
    <dgm:pt modelId="{2CE94970-3B48-4E12-B9ED-F3269F62609E}">
      <dgm:prSet phldrT="[Text]" custT="1"/>
      <dgm:spPr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endParaRPr lang="en-US" sz="2000" b="1" u="sng" baseline="0" dirty="0" smtClean="0"/>
        </a:p>
        <a:p>
          <a:endParaRPr lang="en-US" sz="2000" b="1" u="sng" baseline="0" dirty="0" smtClean="0"/>
        </a:p>
        <a:p>
          <a:endParaRPr lang="en-US" sz="2000" b="1" u="sng" baseline="0" dirty="0" smtClean="0"/>
        </a:p>
        <a:p>
          <a:r>
            <a:rPr lang="en-US" sz="2000" b="1" u="sng" baseline="0" dirty="0" smtClean="0"/>
            <a:t>Placental Perfusion/ Vascular Resistance related Tests</a:t>
          </a:r>
        </a:p>
        <a:p>
          <a:r>
            <a:rPr lang="en-US" sz="1600" b="1" u="none" baseline="0" dirty="0" smtClean="0"/>
            <a:t>Uterine Artery Doppler Velocimetry</a:t>
          </a:r>
          <a:endParaRPr lang="en-US" sz="1600" b="0" u="none" baseline="0" dirty="0" smtClean="0"/>
        </a:p>
        <a:p>
          <a:endParaRPr lang="en-US" sz="1600" b="1" u="none" baseline="0" dirty="0" smtClean="0"/>
        </a:p>
        <a:p>
          <a:endParaRPr lang="en-US" sz="1600" b="1" u="none" baseline="0" dirty="0" smtClean="0"/>
        </a:p>
        <a:p>
          <a:endParaRPr lang="en-US" sz="1600" b="1" u="none" baseline="0" dirty="0" smtClean="0"/>
        </a:p>
        <a:p>
          <a:endParaRPr lang="en-IN" sz="1600" b="1" u="sng" baseline="0" dirty="0"/>
        </a:p>
      </dgm:t>
    </dgm:pt>
    <dgm:pt modelId="{A6A3C8BD-740A-4D1C-B859-C53FC4C6C40E}" type="parTrans" cxnId="{395DDDC3-DA0F-4921-923A-BC89640B6C9A}">
      <dgm:prSet/>
      <dgm:spPr/>
      <dgm:t>
        <a:bodyPr/>
        <a:lstStyle/>
        <a:p>
          <a:endParaRPr lang="en-IN"/>
        </a:p>
      </dgm:t>
    </dgm:pt>
    <dgm:pt modelId="{91854054-8A29-4A4A-AC1E-215E274CAD35}" type="sibTrans" cxnId="{395DDDC3-DA0F-4921-923A-BC89640B6C9A}">
      <dgm:prSet/>
      <dgm:spPr/>
      <dgm:t>
        <a:bodyPr/>
        <a:lstStyle/>
        <a:p>
          <a:endParaRPr lang="en-IN"/>
        </a:p>
      </dgm:t>
    </dgm:pt>
    <dgm:pt modelId="{FCB7BED4-6485-4117-AA2B-1995368C2AAF}">
      <dgm:prSet phldrT="[Text]" custT="1"/>
      <dgm:spPr/>
      <dgm:t>
        <a:bodyPr/>
        <a:lstStyle/>
        <a:p>
          <a:endParaRPr lang="en-US" sz="2000" b="1" u="sng" dirty="0" smtClean="0"/>
        </a:p>
        <a:p>
          <a:r>
            <a:rPr lang="en-US" sz="2000" b="1" u="sng" dirty="0" err="1" smtClean="0"/>
            <a:t>Feto</a:t>
          </a:r>
          <a:r>
            <a:rPr lang="en-US" sz="2000" b="1" u="sng" dirty="0" smtClean="0"/>
            <a:t>-Placental unit Endocrine Dysfunction </a:t>
          </a:r>
          <a:endParaRPr lang="en-IN" sz="2000" b="1" u="sng" dirty="0"/>
        </a:p>
      </dgm:t>
    </dgm:pt>
    <dgm:pt modelId="{10AE8857-214D-4AD0-BAA6-EB25AAD28994}" type="parTrans" cxnId="{D8507330-1A39-4E50-B28D-578032D65D48}">
      <dgm:prSet/>
      <dgm:spPr/>
      <dgm:t>
        <a:bodyPr/>
        <a:lstStyle/>
        <a:p>
          <a:endParaRPr lang="en-IN"/>
        </a:p>
      </dgm:t>
    </dgm:pt>
    <dgm:pt modelId="{81406EF6-BA01-4F7B-9306-B48C78909BEB}" type="sibTrans" cxnId="{D8507330-1A39-4E50-B28D-578032D65D48}">
      <dgm:prSet/>
      <dgm:spPr/>
      <dgm:t>
        <a:bodyPr/>
        <a:lstStyle/>
        <a:p>
          <a:endParaRPr lang="en-IN"/>
        </a:p>
      </dgm:t>
    </dgm:pt>
    <dgm:pt modelId="{F7DB8181-8798-40BE-806F-212536E6124D}">
      <dgm:prSet phldrT="[Text]" custT="1"/>
      <dgm:spPr/>
      <dgm:t>
        <a:bodyPr/>
        <a:lstStyle/>
        <a:p>
          <a:r>
            <a:rPr lang="en-US" sz="2000" b="1" u="sng" dirty="0" smtClean="0"/>
            <a:t>Renal </a:t>
          </a:r>
          <a:r>
            <a:rPr lang="en-US" sz="2000" b="1" u="sng" dirty="0" err="1" smtClean="0"/>
            <a:t>Dysfuntion</a:t>
          </a:r>
          <a:endParaRPr lang="en-IN" sz="2000" b="1" u="sng" dirty="0"/>
        </a:p>
      </dgm:t>
    </dgm:pt>
    <dgm:pt modelId="{A1D2718C-B9E6-4FCD-88E3-5517225C5435}" type="parTrans" cxnId="{FB1672FE-5738-4EA3-84E3-740B66959FA2}">
      <dgm:prSet/>
      <dgm:spPr/>
      <dgm:t>
        <a:bodyPr/>
        <a:lstStyle/>
        <a:p>
          <a:endParaRPr lang="en-IN"/>
        </a:p>
      </dgm:t>
    </dgm:pt>
    <dgm:pt modelId="{575B4126-D045-42A0-863B-F9D074D3C6DE}" type="sibTrans" cxnId="{FB1672FE-5738-4EA3-84E3-740B66959FA2}">
      <dgm:prSet/>
      <dgm:spPr/>
      <dgm:t>
        <a:bodyPr/>
        <a:lstStyle/>
        <a:p>
          <a:endParaRPr lang="en-IN"/>
        </a:p>
      </dgm:t>
    </dgm:pt>
    <dgm:pt modelId="{30EF10D3-C7F8-4C1B-BC1E-9C472CADC9F2}">
      <dgm:prSet phldrT="[Text]" custT="1"/>
      <dgm:spPr/>
      <dgm:t>
        <a:bodyPr/>
        <a:lstStyle/>
        <a:p>
          <a:r>
            <a:rPr lang="en-US" sz="2000" b="1" u="sng" dirty="0" smtClean="0"/>
            <a:t>Misc</a:t>
          </a:r>
          <a:endParaRPr lang="en-IN" sz="2000" b="1" u="sng" dirty="0"/>
        </a:p>
      </dgm:t>
    </dgm:pt>
    <dgm:pt modelId="{1250C359-CF8B-4399-997C-6BC083CFE334}" type="parTrans" cxnId="{F773029D-25AD-4334-84BC-BD9187055A43}">
      <dgm:prSet/>
      <dgm:spPr/>
      <dgm:t>
        <a:bodyPr/>
        <a:lstStyle/>
        <a:p>
          <a:endParaRPr lang="en-IN"/>
        </a:p>
      </dgm:t>
    </dgm:pt>
    <dgm:pt modelId="{DCA5E6E5-4019-42A7-978F-BD999751E0BA}" type="sibTrans" cxnId="{F773029D-25AD-4334-84BC-BD9187055A43}">
      <dgm:prSet/>
      <dgm:spPr/>
      <dgm:t>
        <a:bodyPr/>
        <a:lstStyle/>
        <a:p>
          <a:endParaRPr lang="en-IN"/>
        </a:p>
      </dgm:t>
    </dgm:pt>
    <dgm:pt modelId="{AD8FD2F3-A39C-4B9B-B92D-3F1DCCDD649F}">
      <dgm:prSet phldrT="[Text]" custT="1"/>
      <dgm:spPr/>
      <dgm:t>
        <a:bodyPr/>
        <a:lstStyle/>
        <a:p>
          <a:endParaRPr lang="en-US" sz="2000" b="1" u="sng" dirty="0" smtClean="0"/>
        </a:p>
        <a:p>
          <a:r>
            <a:rPr lang="en-US" sz="2000" b="1" u="sng" dirty="0" smtClean="0"/>
            <a:t>Endothelial Dysfunction/Oxidant Stress</a:t>
          </a:r>
          <a:endParaRPr lang="en-IN" sz="2000" b="1" u="sng" dirty="0"/>
        </a:p>
      </dgm:t>
    </dgm:pt>
    <dgm:pt modelId="{895BB6AA-F3B7-44CF-845F-3FAFC4C81F10}" type="sibTrans" cxnId="{E15F5F20-CB6C-4FCC-B799-5F2249AB9940}">
      <dgm:prSet/>
      <dgm:spPr/>
      <dgm:t>
        <a:bodyPr/>
        <a:lstStyle/>
        <a:p>
          <a:endParaRPr lang="en-IN"/>
        </a:p>
      </dgm:t>
    </dgm:pt>
    <dgm:pt modelId="{90451397-5F3F-4FA2-923D-ACD12292DC5C}" type="parTrans" cxnId="{E15F5F20-CB6C-4FCC-B799-5F2249AB9940}">
      <dgm:prSet/>
      <dgm:spPr/>
      <dgm:t>
        <a:bodyPr/>
        <a:lstStyle/>
        <a:p>
          <a:endParaRPr lang="en-IN"/>
        </a:p>
      </dgm:t>
    </dgm:pt>
    <dgm:pt modelId="{70D28018-9967-4D54-8585-0883E2867EDB}" type="pres">
      <dgm:prSet presAssocID="{337D94E0-DA2F-4C96-997D-5725A0A73CF3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5668BEF7-CFD3-4799-B344-657A661320FF}" type="pres">
      <dgm:prSet presAssocID="{337D94E0-DA2F-4C96-997D-5725A0A73CF3}" presName="matrix" presStyleCnt="0"/>
      <dgm:spPr/>
    </dgm:pt>
    <dgm:pt modelId="{6738C6BA-D9FB-44D1-A7C1-8AE90DB18200}" type="pres">
      <dgm:prSet presAssocID="{337D94E0-DA2F-4C96-997D-5725A0A73CF3}" presName="tile1" presStyleLbl="node1" presStyleIdx="0" presStyleCnt="4"/>
      <dgm:spPr/>
      <dgm:t>
        <a:bodyPr/>
        <a:lstStyle/>
        <a:p>
          <a:endParaRPr lang="en-IN"/>
        </a:p>
      </dgm:t>
    </dgm:pt>
    <dgm:pt modelId="{6DA7994F-03FE-45CB-912E-1B1566E726D7}" type="pres">
      <dgm:prSet presAssocID="{337D94E0-DA2F-4C96-997D-5725A0A73CF3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415DF3C-F45E-43F7-9091-9F336CBF4002}" type="pres">
      <dgm:prSet presAssocID="{337D94E0-DA2F-4C96-997D-5725A0A73CF3}" presName="tile2" presStyleLbl="node1" presStyleIdx="1" presStyleCnt="4"/>
      <dgm:spPr/>
      <dgm:t>
        <a:bodyPr/>
        <a:lstStyle/>
        <a:p>
          <a:endParaRPr lang="en-IN"/>
        </a:p>
      </dgm:t>
    </dgm:pt>
    <dgm:pt modelId="{0A15EA2B-5DFC-4733-86BC-3C494D33E4C1}" type="pres">
      <dgm:prSet presAssocID="{337D94E0-DA2F-4C96-997D-5725A0A73CF3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7BCDEE5-7DAC-4012-BE7E-ABD4BB56C587}" type="pres">
      <dgm:prSet presAssocID="{337D94E0-DA2F-4C96-997D-5725A0A73CF3}" presName="tile3" presStyleLbl="node1" presStyleIdx="2" presStyleCnt="4"/>
      <dgm:spPr/>
      <dgm:t>
        <a:bodyPr/>
        <a:lstStyle/>
        <a:p>
          <a:endParaRPr lang="en-IN"/>
        </a:p>
      </dgm:t>
    </dgm:pt>
    <dgm:pt modelId="{5A4C27A0-8DCE-42E0-912C-CDC1B9EFD37F}" type="pres">
      <dgm:prSet presAssocID="{337D94E0-DA2F-4C96-997D-5725A0A73CF3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6A2137B5-D3BF-4E1D-98A8-C05FD3B3DF5A}" type="pres">
      <dgm:prSet presAssocID="{337D94E0-DA2F-4C96-997D-5725A0A73CF3}" presName="tile4" presStyleLbl="node1" presStyleIdx="3" presStyleCnt="4"/>
      <dgm:spPr/>
      <dgm:t>
        <a:bodyPr/>
        <a:lstStyle/>
        <a:p>
          <a:endParaRPr lang="en-IN"/>
        </a:p>
      </dgm:t>
    </dgm:pt>
    <dgm:pt modelId="{F671E945-6B98-497E-9563-314FEB5BFEF2}" type="pres">
      <dgm:prSet presAssocID="{337D94E0-DA2F-4C96-997D-5725A0A73CF3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E521975E-373F-4274-9C10-29FFD8823C55}" type="pres">
      <dgm:prSet presAssocID="{337D94E0-DA2F-4C96-997D-5725A0A73CF3}" presName="centerTile" presStyleLbl="fgShp" presStyleIdx="0" presStyleCnt="1" custScaleX="145831" custScaleY="139631">
        <dgm:presLayoutVars>
          <dgm:chMax val="0"/>
          <dgm:chPref val="0"/>
        </dgm:presLayoutVars>
      </dgm:prSet>
      <dgm:spPr/>
      <dgm:t>
        <a:bodyPr/>
        <a:lstStyle/>
        <a:p>
          <a:endParaRPr lang="en-IN"/>
        </a:p>
      </dgm:t>
    </dgm:pt>
  </dgm:ptLst>
  <dgm:cxnLst>
    <dgm:cxn modelId="{D8507330-1A39-4E50-B28D-578032D65D48}" srcId="{2CE94970-3B48-4E12-B9ED-F3269F62609E}" destId="{FCB7BED4-6485-4117-AA2B-1995368C2AAF}" srcOrd="1" destOrd="0" parTransId="{10AE8857-214D-4AD0-BAA6-EB25AAD28994}" sibTransId="{81406EF6-BA01-4F7B-9306-B48C78909BEB}"/>
    <dgm:cxn modelId="{FFDCB468-6BE6-4621-9C77-DE9DD85C2DB0}" type="presOf" srcId="{AD8FD2F3-A39C-4B9B-B92D-3F1DCCDD649F}" destId="{6DA7994F-03FE-45CB-912E-1B1566E726D7}" srcOrd="1" destOrd="0" presId="urn:microsoft.com/office/officeart/2005/8/layout/matrix1"/>
    <dgm:cxn modelId="{9A500AD1-48F9-4BCB-9842-8606246956E0}" type="presOf" srcId="{F7DB8181-8798-40BE-806F-212536E6124D}" destId="{67BCDEE5-7DAC-4012-BE7E-ABD4BB56C587}" srcOrd="0" destOrd="0" presId="urn:microsoft.com/office/officeart/2005/8/layout/matrix1"/>
    <dgm:cxn modelId="{BC5D2BC6-059A-4C9D-9132-4F3E4D4325CA}" type="presOf" srcId="{FCB7BED4-6485-4117-AA2B-1995368C2AAF}" destId="{0A15EA2B-5DFC-4733-86BC-3C494D33E4C1}" srcOrd="1" destOrd="0" presId="urn:microsoft.com/office/officeart/2005/8/layout/matrix1"/>
    <dgm:cxn modelId="{395DDDC3-DA0F-4921-923A-BC89640B6C9A}" srcId="{337D94E0-DA2F-4C96-997D-5725A0A73CF3}" destId="{2CE94970-3B48-4E12-B9ED-F3269F62609E}" srcOrd="0" destOrd="0" parTransId="{A6A3C8BD-740A-4D1C-B859-C53FC4C6C40E}" sibTransId="{91854054-8A29-4A4A-AC1E-215E274CAD35}"/>
    <dgm:cxn modelId="{E15F5F20-CB6C-4FCC-B799-5F2249AB9940}" srcId="{2CE94970-3B48-4E12-B9ED-F3269F62609E}" destId="{AD8FD2F3-A39C-4B9B-B92D-3F1DCCDD649F}" srcOrd="0" destOrd="0" parTransId="{90451397-5F3F-4FA2-923D-ACD12292DC5C}" sibTransId="{895BB6AA-F3B7-44CF-845F-3FAFC4C81F10}"/>
    <dgm:cxn modelId="{F773029D-25AD-4334-84BC-BD9187055A43}" srcId="{2CE94970-3B48-4E12-B9ED-F3269F62609E}" destId="{30EF10D3-C7F8-4C1B-BC1E-9C472CADC9F2}" srcOrd="3" destOrd="0" parTransId="{1250C359-CF8B-4399-997C-6BC083CFE334}" sibTransId="{DCA5E6E5-4019-42A7-978F-BD999751E0BA}"/>
    <dgm:cxn modelId="{B4D4EDDF-5130-41A8-B17F-5EA02DEB9877}" type="presOf" srcId="{F7DB8181-8798-40BE-806F-212536E6124D}" destId="{5A4C27A0-8DCE-42E0-912C-CDC1B9EFD37F}" srcOrd="1" destOrd="0" presId="urn:microsoft.com/office/officeart/2005/8/layout/matrix1"/>
    <dgm:cxn modelId="{B34459F0-2D10-4374-8A87-C9B6427D5B52}" type="presOf" srcId="{2CE94970-3B48-4E12-B9ED-F3269F62609E}" destId="{E521975E-373F-4274-9C10-29FFD8823C55}" srcOrd="0" destOrd="0" presId="urn:microsoft.com/office/officeart/2005/8/layout/matrix1"/>
    <dgm:cxn modelId="{CB57BD2C-FD05-4F2D-B712-4D23749A277F}" type="presOf" srcId="{30EF10D3-C7F8-4C1B-BC1E-9C472CADC9F2}" destId="{6A2137B5-D3BF-4E1D-98A8-C05FD3B3DF5A}" srcOrd="0" destOrd="0" presId="urn:microsoft.com/office/officeart/2005/8/layout/matrix1"/>
    <dgm:cxn modelId="{783DF241-63F5-4B82-ACDB-D2C5B55E1FE8}" type="presOf" srcId="{337D94E0-DA2F-4C96-997D-5725A0A73CF3}" destId="{70D28018-9967-4D54-8585-0883E2867EDB}" srcOrd="0" destOrd="0" presId="urn:microsoft.com/office/officeart/2005/8/layout/matrix1"/>
    <dgm:cxn modelId="{2848F4CB-06D4-4329-8326-F8B847F3FF4B}" type="presOf" srcId="{AD8FD2F3-A39C-4B9B-B92D-3F1DCCDD649F}" destId="{6738C6BA-D9FB-44D1-A7C1-8AE90DB18200}" srcOrd="0" destOrd="0" presId="urn:microsoft.com/office/officeart/2005/8/layout/matrix1"/>
    <dgm:cxn modelId="{B41BF531-E684-4376-86FA-B98990601DA1}" type="presOf" srcId="{FCB7BED4-6485-4117-AA2B-1995368C2AAF}" destId="{A415DF3C-F45E-43F7-9091-9F336CBF4002}" srcOrd="0" destOrd="0" presId="urn:microsoft.com/office/officeart/2005/8/layout/matrix1"/>
    <dgm:cxn modelId="{CCB28BCD-EF9F-432E-8402-DCC59C05D793}" type="presOf" srcId="{30EF10D3-C7F8-4C1B-BC1E-9C472CADC9F2}" destId="{F671E945-6B98-497E-9563-314FEB5BFEF2}" srcOrd="1" destOrd="0" presId="urn:microsoft.com/office/officeart/2005/8/layout/matrix1"/>
    <dgm:cxn modelId="{FB1672FE-5738-4EA3-84E3-740B66959FA2}" srcId="{2CE94970-3B48-4E12-B9ED-F3269F62609E}" destId="{F7DB8181-8798-40BE-806F-212536E6124D}" srcOrd="2" destOrd="0" parTransId="{A1D2718C-B9E6-4FCD-88E3-5517225C5435}" sibTransId="{575B4126-D045-42A0-863B-F9D074D3C6DE}"/>
    <dgm:cxn modelId="{C42ACBA6-DE1E-472E-BD11-C5210BC5A8F3}" type="presParOf" srcId="{70D28018-9967-4D54-8585-0883E2867EDB}" destId="{5668BEF7-CFD3-4799-B344-657A661320FF}" srcOrd="0" destOrd="0" presId="urn:microsoft.com/office/officeart/2005/8/layout/matrix1"/>
    <dgm:cxn modelId="{CB55FAEA-F176-4B7B-8BF7-4A97D24A03AA}" type="presParOf" srcId="{5668BEF7-CFD3-4799-B344-657A661320FF}" destId="{6738C6BA-D9FB-44D1-A7C1-8AE90DB18200}" srcOrd="0" destOrd="0" presId="urn:microsoft.com/office/officeart/2005/8/layout/matrix1"/>
    <dgm:cxn modelId="{F1C04A74-0DD9-4948-A4EC-A5D09BCEA2B6}" type="presParOf" srcId="{5668BEF7-CFD3-4799-B344-657A661320FF}" destId="{6DA7994F-03FE-45CB-912E-1B1566E726D7}" srcOrd="1" destOrd="0" presId="urn:microsoft.com/office/officeart/2005/8/layout/matrix1"/>
    <dgm:cxn modelId="{673A77AE-56BC-473E-9ADB-EE194A698247}" type="presParOf" srcId="{5668BEF7-CFD3-4799-B344-657A661320FF}" destId="{A415DF3C-F45E-43F7-9091-9F336CBF4002}" srcOrd="2" destOrd="0" presId="urn:microsoft.com/office/officeart/2005/8/layout/matrix1"/>
    <dgm:cxn modelId="{8276D2B0-E47E-473A-9ECB-EC7B7F570B2F}" type="presParOf" srcId="{5668BEF7-CFD3-4799-B344-657A661320FF}" destId="{0A15EA2B-5DFC-4733-86BC-3C494D33E4C1}" srcOrd="3" destOrd="0" presId="urn:microsoft.com/office/officeart/2005/8/layout/matrix1"/>
    <dgm:cxn modelId="{E1DFBDF8-2126-44AD-9A28-46636E5B13D2}" type="presParOf" srcId="{5668BEF7-CFD3-4799-B344-657A661320FF}" destId="{67BCDEE5-7DAC-4012-BE7E-ABD4BB56C587}" srcOrd="4" destOrd="0" presId="urn:microsoft.com/office/officeart/2005/8/layout/matrix1"/>
    <dgm:cxn modelId="{AD4BB74B-92EC-4257-96B4-E39FB23D2701}" type="presParOf" srcId="{5668BEF7-CFD3-4799-B344-657A661320FF}" destId="{5A4C27A0-8DCE-42E0-912C-CDC1B9EFD37F}" srcOrd="5" destOrd="0" presId="urn:microsoft.com/office/officeart/2005/8/layout/matrix1"/>
    <dgm:cxn modelId="{8B1CD25D-13DE-485A-8718-B04783F8217A}" type="presParOf" srcId="{5668BEF7-CFD3-4799-B344-657A661320FF}" destId="{6A2137B5-D3BF-4E1D-98A8-C05FD3B3DF5A}" srcOrd="6" destOrd="0" presId="urn:microsoft.com/office/officeart/2005/8/layout/matrix1"/>
    <dgm:cxn modelId="{5D8CE633-33A6-422D-A50A-4FFCB63B443F}" type="presParOf" srcId="{5668BEF7-CFD3-4799-B344-657A661320FF}" destId="{F671E945-6B98-497E-9563-314FEB5BFEF2}" srcOrd="7" destOrd="0" presId="urn:microsoft.com/office/officeart/2005/8/layout/matrix1"/>
    <dgm:cxn modelId="{F9BEC6D7-1E25-4FB8-B287-F0921E55D818}" type="presParOf" srcId="{70D28018-9967-4D54-8585-0883E2867EDB}" destId="{E521975E-373F-4274-9C10-29FFD8823C55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3CBEE454-E2CF-419C-8C60-AE6127D75EA0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IN"/>
        </a:p>
      </dgm:t>
    </dgm:pt>
    <dgm:pt modelId="{504857DF-422B-4F6C-988A-C42158D196FB}">
      <dgm:prSet/>
      <dgm:spPr/>
      <dgm:t>
        <a:bodyPr/>
        <a:lstStyle/>
        <a:p>
          <a:pPr rtl="0"/>
          <a:r>
            <a:rPr lang="en-US" b="1" dirty="0" smtClean="0"/>
            <a:t>Can be </a:t>
          </a:r>
          <a:r>
            <a:rPr lang="en-US" b="1" u="sng" dirty="0" smtClean="0"/>
            <a:t>managed expectantly </a:t>
          </a:r>
          <a:r>
            <a:rPr lang="en-US" b="1" dirty="0" smtClean="0"/>
            <a:t>till term at </a:t>
          </a:r>
          <a:r>
            <a:rPr lang="en-US" b="1" u="sng" dirty="0" smtClean="0"/>
            <a:t>home/hospital</a:t>
          </a:r>
          <a:r>
            <a:rPr lang="en-US" b="1" dirty="0" smtClean="0"/>
            <a:t>  and continued </a:t>
          </a:r>
          <a:r>
            <a:rPr lang="en-US" b="1" u="sng" dirty="0" smtClean="0"/>
            <a:t>till term</a:t>
          </a:r>
          <a:r>
            <a:rPr lang="en-US" b="1" dirty="0" smtClean="0"/>
            <a:t>.</a:t>
          </a:r>
          <a:endParaRPr lang="en-IN" dirty="0"/>
        </a:p>
      </dgm:t>
    </dgm:pt>
    <dgm:pt modelId="{D5F47432-3AFD-4A4F-821C-48660B02AF99}" type="parTrans" cxnId="{394C3D9D-6AA3-444F-A121-4950FD5CCE7B}">
      <dgm:prSet/>
      <dgm:spPr/>
      <dgm:t>
        <a:bodyPr/>
        <a:lstStyle/>
        <a:p>
          <a:endParaRPr lang="en-IN"/>
        </a:p>
      </dgm:t>
    </dgm:pt>
    <dgm:pt modelId="{0ED15A4E-5620-4236-9609-9D207B55EBA8}" type="sibTrans" cxnId="{394C3D9D-6AA3-444F-A121-4950FD5CCE7B}">
      <dgm:prSet/>
      <dgm:spPr/>
      <dgm:t>
        <a:bodyPr/>
        <a:lstStyle/>
        <a:p>
          <a:endParaRPr lang="en-IN"/>
        </a:p>
      </dgm:t>
    </dgm:pt>
    <dgm:pt modelId="{A921A271-24A4-45AA-9ED2-0C7CACD328A2}">
      <dgm:prSet/>
      <dgm:spPr/>
      <dgm:t>
        <a:bodyPr/>
        <a:lstStyle/>
        <a:p>
          <a:pPr rtl="0"/>
          <a:r>
            <a:rPr lang="en-US" b="1" dirty="0" smtClean="0"/>
            <a:t>Thereafter </a:t>
          </a:r>
          <a:r>
            <a:rPr lang="en-US" b="1" u="sng" dirty="0" smtClean="0"/>
            <a:t>induction may be done at term </a:t>
          </a:r>
          <a:r>
            <a:rPr lang="en-US" b="1" dirty="0" smtClean="0"/>
            <a:t>depending on cervical condition</a:t>
          </a:r>
          <a:endParaRPr lang="en-IN" dirty="0"/>
        </a:p>
      </dgm:t>
    </dgm:pt>
    <dgm:pt modelId="{4F12E229-112F-4E2B-A365-063CF1ABFE4D}" type="parTrans" cxnId="{D3F4AD07-3CDE-46BE-AC88-5B3DE0EAF14E}">
      <dgm:prSet/>
      <dgm:spPr/>
      <dgm:t>
        <a:bodyPr/>
        <a:lstStyle/>
        <a:p>
          <a:endParaRPr lang="en-IN"/>
        </a:p>
      </dgm:t>
    </dgm:pt>
    <dgm:pt modelId="{39F7BF24-4CF9-47F6-A552-E80E2547BEA4}" type="sibTrans" cxnId="{D3F4AD07-3CDE-46BE-AC88-5B3DE0EAF14E}">
      <dgm:prSet/>
      <dgm:spPr/>
      <dgm:t>
        <a:bodyPr/>
        <a:lstStyle/>
        <a:p>
          <a:endParaRPr lang="en-IN"/>
        </a:p>
      </dgm:t>
    </dgm:pt>
    <dgm:pt modelId="{66972D8F-923B-4A69-ADA9-B23792192230}" type="pres">
      <dgm:prSet presAssocID="{3CBEE454-E2CF-419C-8C60-AE6127D75EA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2D2A87CE-95E6-4F33-973A-DFED67BA174D}" type="pres">
      <dgm:prSet presAssocID="{A921A271-24A4-45AA-9ED2-0C7CACD328A2}" presName="boxAndChildren" presStyleCnt="0"/>
      <dgm:spPr/>
    </dgm:pt>
    <dgm:pt modelId="{E7F7C157-7DD5-4723-8F37-DDC8BA75F8D4}" type="pres">
      <dgm:prSet presAssocID="{A921A271-24A4-45AA-9ED2-0C7CACD328A2}" presName="parentTextBox" presStyleLbl="node1" presStyleIdx="0" presStyleCnt="2"/>
      <dgm:spPr/>
      <dgm:t>
        <a:bodyPr/>
        <a:lstStyle/>
        <a:p>
          <a:endParaRPr lang="en-IN"/>
        </a:p>
      </dgm:t>
    </dgm:pt>
    <dgm:pt modelId="{74958366-A122-4D1D-9A44-13BAA07C3ACC}" type="pres">
      <dgm:prSet presAssocID="{0ED15A4E-5620-4236-9609-9D207B55EBA8}" presName="sp" presStyleCnt="0"/>
      <dgm:spPr/>
    </dgm:pt>
    <dgm:pt modelId="{87C510A3-F179-4E65-945B-31D2FA905EFC}" type="pres">
      <dgm:prSet presAssocID="{504857DF-422B-4F6C-988A-C42158D196FB}" presName="arrowAndChildren" presStyleCnt="0"/>
      <dgm:spPr/>
    </dgm:pt>
    <dgm:pt modelId="{C596298A-BA9F-4FB2-BDF8-9CD3C35AD553}" type="pres">
      <dgm:prSet presAssocID="{504857DF-422B-4F6C-988A-C42158D196FB}" presName="parentTextArrow" presStyleLbl="node1" presStyleIdx="1" presStyleCnt="2" custLinFactNeighborX="570"/>
      <dgm:spPr/>
      <dgm:t>
        <a:bodyPr/>
        <a:lstStyle/>
        <a:p>
          <a:endParaRPr lang="en-IN"/>
        </a:p>
      </dgm:t>
    </dgm:pt>
  </dgm:ptLst>
  <dgm:cxnLst>
    <dgm:cxn modelId="{394C3D9D-6AA3-444F-A121-4950FD5CCE7B}" srcId="{3CBEE454-E2CF-419C-8C60-AE6127D75EA0}" destId="{504857DF-422B-4F6C-988A-C42158D196FB}" srcOrd="0" destOrd="0" parTransId="{D5F47432-3AFD-4A4F-821C-48660B02AF99}" sibTransId="{0ED15A4E-5620-4236-9609-9D207B55EBA8}"/>
    <dgm:cxn modelId="{2B5A20CC-C607-47C1-992A-BE786B1F7C8C}" type="presOf" srcId="{504857DF-422B-4F6C-988A-C42158D196FB}" destId="{C596298A-BA9F-4FB2-BDF8-9CD3C35AD553}" srcOrd="0" destOrd="0" presId="urn:microsoft.com/office/officeart/2005/8/layout/process4"/>
    <dgm:cxn modelId="{2EC212BE-52B8-4AAB-A7ED-155DABC847EE}" type="presOf" srcId="{3CBEE454-E2CF-419C-8C60-AE6127D75EA0}" destId="{66972D8F-923B-4A69-ADA9-B23792192230}" srcOrd="0" destOrd="0" presId="urn:microsoft.com/office/officeart/2005/8/layout/process4"/>
    <dgm:cxn modelId="{D3F4AD07-3CDE-46BE-AC88-5B3DE0EAF14E}" srcId="{3CBEE454-E2CF-419C-8C60-AE6127D75EA0}" destId="{A921A271-24A4-45AA-9ED2-0C7CACD328A2}" srcOrd="1" destOrd="0" parTransId="{4F12E229-112F-4E2B-A365-063CF1ABFE4D}" sibTransId="{39F7BF24-4CF9-47F6-A552-E80E2547BEA4}"/>
    <dgm:cxn modelId="{9AF3D193-C24C-4B35-874B-1124CA2F84E6}" type="presOf" srcId="{A921A271-24A4-45AA-9ED2-0C7CACD328A2}" destId="{E7F7C157-7DD5-4723-8F37-DDC8BA75F8D4}" srcOrd="0" destOrd="0" presId="urn:microsoft.com/office/officeart/2005/8/layout/process4"/>
    <dgm:cxn modelId="{282ED1C5-4EBE-4308-975C-7D12D050E89C}" type="presParOf" srcId="{66972D8F-923B-4A69-ADA9-B23792192230}" destId="{2D2A87CE-95E6-4F33-973A-DFED67BA174D}" srcOrd="0" destOrd="0" presId="urn:microsoft.com/office/officeart/2005/8/layout/process4"/>
    <dgm:cxn modelId="{B867FE12-7618-4253-ADF7-79962CEC788A}" type="presParOf" srcId="{2D2A87CE-95E6-4F33-973A-DFED67BA174D}" destId="{E7F7C157-7DD5-4723-8F37-DDC8BA75F8D4}" srcOrd="0" destOrd="0" presId="urn:microsoft.com/office/officeart/2005/8/layout/process4"/>
    <dgm:cxn modelId="{9C9734C4-2C5E-4735-96AB-5E44C9E5B2F9}" type="presParOf" srcId="{66972D8F-923B-4A69-ADA9-B23792192230}" destId="{74958366-A122-4D1D-9A44-13BAA07C3ACC}" srcOrd="1" destOrd="0" presId="urn:microsoft.com/office/officeart/2005/8/layout/process4"/>
    <dgm:cxn modelId="{F42BA23C-72E1-4E25-96C1-552881B73BE4}" type="presParOf" srcId="{66972D8F-923B-4A69-ADA9-B23792192230}" destId="{87C510A3-F179-4E65-945B-31D2FA905EFC}" srcOrd="2" destOrd="0" presId="urn:microsoft.com/office/officeart/2005/8/layout/process4"/>
    <dgm:cxn modelId="{A41F5B4C-D508-4F23-9D9E-F08BC6875F2C}" type="presParOf" srcId="{87C510A3-F179-4E65-945B-31D2FA905EFC}" destId="{C596298A-BA9F-4FB2-BDF8-9CD3C35AD553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A8D0E2F-17C2-4879-9CC4-681CA0DDB3FF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2CB09912-2036-4D57-A7E9-463968F89C49}">
      <dgm:prSet phldrT="[Text]" custT="1"/>
      <dgm:spPr/>
      <dgm:t>
        <a:bodyPr/>
        <a:lstStyle/>
        <a:p>
          <a:r>
            <a:rPr lang="en-US" sz="3600" b="1" u="sng" dirty="0" smtClean="0"/>
            <a:t>What are the options???</a:t>
          </a:r>
          <a:endParaRPr lang="en-IN" sz="3600" b="1" dirty="0"/>
        </a:p>
      </dgm:t>
    </dgm:pt>
    <dgm:pt modelId="{C4E26396-10B6-4000-B6C9-4EFCD9174B88}" type="parTrans" cxnId="{C64F7EDA-F59C-4325-BCCD-F4D1F42159BC}">
      <dgm:prSet/>
      <dgm:spPr/>
      <dgm:t>
        <a:bodyPr/>
        <a:lstStyle/>
        <a:p>
          <a:endParaRPr lang="en-IN"/>
        </a:p>
      </dgm:t>
    </dgm:pt>
    <dgm:pt modelId="{05C217A7-D39C-42BE-BF13-F8A14BC7E203}" type="sibTrans" cxnId="{C64F7EDA-F59C-4325-BCCD-F4D1F42159BC}">
      <dgm:prSet/>
      <dgm:spPr/>
      <dgm:t>
        <a:bodyPr/>
        <a:lstStyle/>
        <a:p>
          <a:endParaRPr lang="en-IN"/>
        </a:p>
      </dgm:t>
    </dgm:pt>
    <dgm:pt modelId="{7F2C8E36-5AF5-495B-AAAF-DDF30397FE39}">
      <dgm:prSet phldrT="[Text]" custT="1"/>
      <dgm:spPr/>
      <dgm:t>
        <a:bodyPr/>
        <a:lstStyle/>
        <a:p>
          <a:r>
            <a:rPr lang="en-US" sz="4000" b="1" u="sng" dirty="0" smtClean="0">
              <a:solidFill>
                <a:srgbClr val="FF0000"/>
              </a:solidFill>
            </a:rPr>
            <a:t>Acute</a:t>
          </a:r>
          <a:endParaRPr lang="en-IN" sz="4000" dirty="0"/>
        </a:p>
      </dgm:t>
    </dgm:pt>
    <dgm:pt modelId="{6FCA4207-7946-477C-B06D-12EFB2E7CCF0}" type="parTrans" cxnId="{E9B49494-2375-47F9-B177-85A1505EA4CB}">
      <dgm:prSet/>
      <dgm:spPr/>
      <dgm:t>
        <a:bodyPr/>
        <a:lstStyle/>
        <a:p>
          <a:endParaRPr lang="en-IN"/>
        </a:p>
      </dgm:t>
    </dgm:pt>
    <dgm:pt modelId="{0515ABE4-1227-4D1C-AF01-7C6A04ECB9CF}" type="sibTrans" cxnId="{E9B49494-2375-47F9-B177-85A1505EA4CB}">
      <dgm:prSet/>
      <dgm:spPr/>
      <dgm:t>
        <a:bodyPr/>
        <a:lstStyle/>
        <a:p>
          <a:endParaRPr lang="en-IN"/>
        </a:p>
      </dgm:t>
    </dgm:pt>
    <dgm:pt modelId="{9AC565D3-A860-4E7F-B797-6DC4597F040E}">
      <dgm:prSet phldrT="[Text]"/>
      <dgm:spPr/>
      <dgm:t>
        <a:bodyPr/>
        <a:lstStyle/>
        <a:p>
          <a:r>
            <a:rPr lang="en-US" b="1" dirty="0" err="1" smtClean="0">
              <a:solidFill>
                <a:srgbClr val="FF0000"/>
              </a:solidFill>
            </a:rPr>
            <a:t>Labetalol</a:t>
          </a:r>
          <a:r>
            <a:rPr lang="en-US" b="1" dirty="0" smtClean="0">
              <a:solidFill>
                <a:srgbClr val="FF0000"/>
              </a:solidFill>
            </a:rPr>
            <a:t> Injection</a:t>
          </a:r>
          <a:endParaRPr lang="en-IN" b="1" dirty="0">
            <a:solidFill>
              <a:srgbClr val="FF0000"/>
            </a:solidFill>
          </a:endParaRPr>
        </a:p>
      </dgm:t>
    </dgm:pt>
    <dgm:pt modelId="{EC19B786-D31B-4E88-B358-488BF1E86280}" type="parTrans" cxnId="{079DA434-9104-42EC-A7AC-C855A197E27E}">
      <dgm:prSet/>
      <dgm:spPr/>
      <dgm:t>
        <a:bodyPr/>
        <a:lstStyle/>
        <a:p>
          <a:endParaRPr lang="en-IN"/>
        </a:p>
      </dgm:t>
    </dgm:pt>
    <dgm:pt modelId="{A9A22E03-CCA3-4BF4-9FD1-92A2ACA3E858}" type="sibTrans" cxnId="{079DA434-9104-42EC-A7AC-C855A197E27E}">
      <dgm:prSet/>
      <dgm:spPr/>
      <dgm:t>
        <a:bodyPr/>
        <a:lstStyle/>
        <a:p>
          <a:endParaRPr lang="en-IN"/>
        </a:p>
      </dgm:t>
    </dgm:pt>
    <dgm:pt modelId="{15468E0D-4D0C-4694-95B8-11905B5083D3}">
      <dgm:prSet phldrT="[Text]"/>
      <dgm:spPr/>
      <dgm:t>
        <a:bodyPr/>
        <a:lstStyle/>
        <a:p>
          <a:r>
            <a:rPr lang="en-US" b="1" dirty="0" err="1" smtClean="0">
              <a:solidFill>
                <a:srgbClr val="FF0000"/>
              </a:solidFill>
            </a:rPr>
            <a:t>Nifedipine</a:t>
          </a:r>
          <a:r>
            <a:rPr lang="en-US" b="1" dirty="0" smtClean="0">
              <a:solidFill>
                <a:srgbClr val="FF0000"/>
              </a:solidFill>
            </a:rPr>
            <a:t> capsule/Tablet</a:t>
          </a:r>
          <a:endParaRPr lang="en-IN" b="1" dirty="0">
            <a:solidFill>
              <a:srgbClr val="FF0000"/>
            </a:solidFill>
          </a:endParaRPr>
        </a:p>
      </dgm:t>
    </dgm:pt>
    <dgm:pt modelId="{A1F47D06-7EA5-4CC4-B913-6EBEDE3C5428}" type="parTrans" cxnId="{0C0823EE-7006-4CD6-A089-53F92FD5779E}">
      <dgm:prSet/>
      <dgm:spPr/>
      <dgm:t>
        <a:bodyPr/>
        <a:lstStyle/>
        <a:p>
          <a:endParaRPr lang="en-IN"/>
        </a:p>
      </dgm:t>
    </dgm:pt>
    <dgm:pt modelId="{21619BC9-53FE-4B8B-ABF7-40694CFB467F}" type="sibTrans" cxnId="{0C0823EE-7006-4CD6-A089-53F92FD5779E}">
      <dgm:prSet/>
      <dgm:spPr/>
      <dgm:t>
        <a:bodyPr/>
        <a:lstStyle/>
        <a:p>
          <a:endParaRPr lang="en-IN"/>
        </a:p>
      </dgm:t>
    </dgm:pt>
    <dgm:pt modelId="{941767C6-61E9-4F75-A617-34FD7ABFFFE8}">
      <dgm:prSet phldrT="[Text]" custT="1"/>
      <dgm:spPr/>
      <dgm:t>
        <a:bodyPr/>
        <a:lstStyle/>
        <a:p>
          <a:r>
            <a:rPr lang="en-US" sz="3200" b="1" u="sng" dirty="0" smtClean="0">
              <a:solidFill>
                <a:srgbClr val="92D050"/>
              </a:solidFill>
            </a:rPr>
            <a:t>Long term </a:t>
          </a:r>
          <a:endParaRPr lang="en-IN" sz="3200" dirty="0">
            <a:solidFill>
              <a:srgbClr val="92D050"/>
            </a:solidFill>
          </a:endParaRPr>
        </a:p>
      </dgm:t>
    </dgm:pt>
    <dgm:pt modelId="{5A5FD34A-DBE1-4C9D-99D6-16C1C3D86A60}" type="parTrans" cxnId="{C9ECCFE2-CCDC-494F-9CC5-8F55C3D9C0D8}">
      <dgm:prSet/>
      <dgm:spPr/>
      <dgm:t>
        <a:bodyPr/>
        <a:lstStyle/>
        <a:p>
          <a:endParaRPr lang="en-IN"/>
        </a:p>
      </dgm:t>
    </dgm:pt>
    <dgm:pt modelId="{B733FFC0-6FF5-42FE-A384-14E016573FB7}" type="sibTrans" cxnId="{C9ECCFE2-CCDC-494F-9CC5-8F55C3D9C0D8}">
      <dgm:prSet/>
      <dgm:spPr/>
      <dgm:t>
        <a:bodyPr/>
        <a:lstStyle/>
        <a:p>
          <a:endParaRPr lang="en-IN"/>
        </a:p>
      </dgm:t>
    </dgm:pt>
    <dgm:pt modelId="{AB84BB7A-AFB9-455A-8DC6-EDD0C575901A}">
      <dgm:prSet phldrT="[Text]"/>
      <dgm:spPr/>
      <dgm:t>
        <a:bodyPr/>
        <a:lstStyle/>
        <a:p>
          <a:r>
            <a:rPr lang="en-US" b="1" dirty="0" err="1" smtClean="0">
              <a:solidFill>
                <a:srgbClr val="92D050"/>
              </a:solidFill>
            </a:rPr>
            <a:t>Nifedipine</a:t>
          </a:r>
          <a:r>
            <a:rPr lang="en-US" b="1" dirty="0" smtClean="0">
              <a:solidFill>
                <a:srgbClr val="92D050"/>
              </a:solidFill>
            </a:rPr>
            <a:t> 5,10,20 mg</a:t>
          </a:r>
          <a:endParaRPr lang="en-IN" b="1" dirty="0">
            <a:solidFill>
              <a:srgbClr val="92D050"/>
            </a:solidFill>
          </a:endParaRPr>
        </a:p>
      </dgm:t>
    </dgm:pt>
    <dgm:pt modelId="{26CDE59A-607E-47D3-B772-4FA9943433AA}" type="parTrans" cxnId="{EC457C1A-5EF7-4CE3-9A97-E04F3AB3F2F6}">
      <dgm:prSet/>
      <dgm:spPr/>
      <dgm:t>
        <a:bodyPr/>
        <a:lstStyle/>
        <a:p>
          <a:endParaRPr lang="en-IN"/>
        </a:p>
      </dgm:t>
    </dgm:pt>
    <dgm:pt modelId="{3167AD2A-555A-4C48-982E-3BCE5EF838FB}" type="sibTrans" cxnId="{EC457C1A-5EF7-4CE3-9A97-E04F3AB3F2F6}">
      <dgm:prSet/>
      <dgm:spPr/>
      <dgm:t>
        <a:bodyPr/>
        <a:lstStyle/>
        <a:p>
          <a:endParaRPr lang="en-IN"/>
        </a:p>
      </dgm:t>
    </dgm:pt>
    <dgm:pt modelId="{0935516E-B9C0-4060-8EA2-8E0F5E2C7D10}">
      <dgm:prSet/>
      <dgm:spPr/>
      <dgm:t>
        <a:bodyPr/>
        <a:lstStyle/>
        <a:p>
          <a:r>
            <a:rPr lang="en-US" b="1" dirty="0" err="1" smtClean="0">
              <a:solidFill>
                <a:srgbClr val="FF0000"/>
              </a:solidFill>
            </a:rPr>
            <a:t>Hydralazine</a:t>
          </a:r>
          <a:r>
            <a:rPr lang="en-US" b="1" dirty="0" smtClean="0">
              <a:solidFill>
                <a:srgbClr val="FF0000"/>
              </a:solidFill>
            </a:rPr>
            <a:t> inj.: now available</a:t>
          </a:r>
          <a:endParaRPr lang="en-IN" b="1" dirty="0" smtClean="0">
            <a:solidFill>
              <a:srgbClr val="FF0000"/>
            </a:solidFill>
          </a:endParaRPr>
        </a:p>
      </dgm:t>
    </dgm:pt>
    <dgm:pt modelId="{3A1F0988-78EC-41E6-B71B-91A7A1900ACE}" type="parTrans" cxnId="{796169D0-341D-4AFA-B855-3F3A386AD16F}">
      <dgm:prSet/>
      <dgm:spPr/>
      <dgm:t>
        <a:bodyPr/>
        <a:lstStyle/>
        <a:p>
          <a:endParaRPr lang="en-IN"/>
        </a:p>
      </dgm:t>
    </dgm:pt>
    <dgm:pt modelId="{7B9BC02B-88CB-475F-87B2-B05FD0A02F78}" type="sibTrans" cxnId="{796169D0-341D-4AFA-B855-3F3A386AD16F}">
      <dgm:prSet/>
      <dgm:spPr/>
      <dgm:t>
        <a:bodyPr/>
        <a:lstStyle/>
        <a:p>
          <a:endParaRPr lang="en-IN"/>
        </a:p>
      </dgm:t>
    </dgm:pt>
    <dgm:pt modelId="{9EFFB1CD-F758-453A-B947-5466BDD3613F}">
      <dgm:prSet/>
      <dgm:spPr/>
      <dgm:t>
        <a:bodyPr/>
        <a:lstStyle/>
        <a:p>
          <a:r>
            <a:rPr lang="en-US" b="1" dirty="0" err="1" smtClean="0">
              <a:solidFill>
                <a:srgbClr val="92D050"/>
              </a:solidFill>
            </a:rPr>
            <a:t>Labetalol</a:t>
          </a:r>
          <a:r>
            <a:rPr lang="en-US" b="1" dirty="0" smtClean="0">
              <a:solidFill>
                <a:srgbClr val="92D050"/>
              </a:solidFill>
            </a:rPr>
            <a:t> Tablet 100 mg</a:t>
          </a:r>
          <a:endParaRPr lang="en-IN" b="1" dirty="0">
            <a:solidFill>
              <a:srgbClr val="92D050"/>
            </a:solidFill>
          </a:endParaRPr>
        </a:p>
      </dgm:t>
    </dgm:pt>
    <dgm:pt modelId="{096A69E9-8647-4895-A9CA-B31601C38BAA}" type="parTrans" cxnId="{A84D598B-1951-41E7-9312-90C13B8469CB}">
      <dgm:prSet/>
      <dgm:spPr/>
      <dgm:t>
        <a:bodyPr/>
        <a:lstStyle/>
        <a:p>
          <a:endParaRPr lang="en-IN"/>
        </a:p>
      </dgm:t>
    </dgm:pt>
    <dgm:pt modelId="{B23B7EE4-C513-4AB0-A1A4-C1471EE2D212}" type="sibTrans" cxnId="{A84D598B-1951-41E7-9312-90C13B8469CB}">
      <dgm:prSet/>
      <dgm:spPr/>
      <dgm:t>
        <a:bodyPr/>
        <a:lstStyle/>
        <a:p>
          <a:endParaRPr lang="en-IN"/>
        </a:p>
      </dgm:t>
    </dgm:pt>
    <dgm:pt modelId="{5ADC03DD-5425-4685-843B-DB9DE63F91FF}">
      <dgm:prSet/>
      <dgm:spPr/>
      <dgm:t>
        <a:bodyPr/>
        <a:lstStyle/>
        <a:p>
          <a:r>
            <a:rPr lang="en-US" b="1" dirty="0" smtClean="0">
              <a:solidFill>
                <a:srgbClr val="92D050"/>
              </a:solidFill>
            </a:rPr>
            <a:t>Methyl </a:t>
          </a:r>
          <a:r>
            <a:rPr lang="en-US" b="1" dirty="0" err="1" smtClean="0">
              <a:solidFill>
                <a:srgbClr val="92D050"/>
              </a:solidFill>
            </a:rPr>
            <a:t>Dopa</a:t>
          </a:r>
          <a:r>
            <a:rPr lang="en-US" b="1" dirty="0" smtClean="0">
              <a:solidFill>
                <a:srgbClr val="92D050"/>
              </a:solidFill>
            </a:rPr>
            <a:t> 250 mg Tab.</a:t>
          </a:r>
          <a:endParaRPr lang="en-IN" b="1" dirty="0">
            <a:solidFill>
              <a:srgbClr val="92D050"/>
            </a:solidFill>
          </a:endParaRPr>
        </a:p>
      </dgm:t>
    </dgm:pt>
    <dgm:pt modelId="{08AE7740-9793-44EF-A575-93CF96038069}" type="parTrans" cxnId="{B6878A77-4B91-44C7-8BFE-A6A1DDF67161}">
      <dgm:prSet/>
      <dgm:spPr/>
      <dgm:t>
        <a:bodyPr/>
        <a:lstStyle/>
        <a:p>
          <a:endParaRPr lang="en-IN"/>
        </a:p>
      </dgm:t>
    </dgm:pt>
    <dgm:pt modelId="{08C78287-A1E9-4DEC-B442-41713F266AEA}" type="sibTrans" cxnId="{B6878A77-4B91-44C7-8BFE-A6A1DDF67161}">
      <dgm:prSet/>
      <dgm:spPr/>
      <dgm:t>
        <a:bodyPr/>
        <a:lstStyle/>
        <a:p>
          <a:endParaRPr lang="en-IN"/>
        </a:p>
      </dgm:t>
    </dgm:pt>
    <dgm:pt modelId="{B0FC0EC4-222B-4168-B293-EB043FEC8133}" type="pres">
      <dgm:prSet presAssocID="{9A8D0E2F-17C2-4879-9CC4-681CA0DDB3FF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C6FE5F8-57B4-4067-A106-F44E07025E9D}" type="pres">
      <dgm:prSet presAssocID="{2CB09912-2036-4D57-A7E9-463968F89C49}" presName="root1" presStyleCnt="0"/>
      <dgm:spPr/>
    </dgm:pt>
    <dgm:pt modelId="{29764DA2-E193-45AB-9ED9-BF6F56E10A37}" type="pres">
      <dgm:prSet presAssocID="{2CB09912-2036-4D57-A7E9-463968F89C49}" presName="LevelOneTextNode" presStyleLbl="node0" presStyleIdx="0" presStyleCnt="1" custScaleX="195426" custScaleY="17735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224BC69-E32E-4B58-8DD3-A63008A550D3}" type="pres">
      <dgm:prSet presAssocID="{2CB09912-2036-4D57-A7E9-463968F89C49}" presName="level2hierChild" presStyleCnt="0"/>
      <dgm:spPr/>
    </dgm:pt>
    <dgm:pt modelId="{61F15B48-6605-45FC-88FA-BF168DA7F361}" type="pres">
      <dgm:prSet presAssocID="{6FCA4207-7946-477C-B06D-12EFB2E7CCF0}" presName="conn2-1" presStyleLbl="parChTrans1D2" presStyleIdx="0" presStyleCnt="2"/>
      <dgm:spPr/>
      <dgm:t>
        <a:bodyPr/>
        <a:lstStyle/>
        <a:p>
          <a:endParaRPr lang="en-IN"/>
        </a:p>
      </dgm:t>
    </dgm:pt>
    <dgm:pt modelId="{EFCE1176-0F91-469E-ACE0-C704DBD86D8C}" type="pres">
      <dgm:prSet presAssocID="{6FCA4207-7946-477C-B06D-12EFB2E7CCF0}" presName="connTx" presStyleLbl="parChTrans1D2" presStyleIdx="0" presStyleCnt="2"/>
      <dgm:spPr/>
      <dgm:t>
        <a:bodyPr/>
        <a:lstStyle/>
        <a:p>
          <a:endParaRPr lang="en-IN"/>
        </a:p>
      </dgm:t>
    </dgm:pt>
    <dgm:pt modelId="{E01097AE-ED86-49E0-B973-B31243A19A06}" type="pres">
      <dgm:prSet presAssocID="{7F2C8E36-5AF5-495B-AAAF-DDF30397FE39}" presName="root2" presStyleCnt="0"/>
      <dgm:spPr/>
    </dgm:pt>
    <dgm:pt modelId="{FCA0C5B6-F96A-4817-A0E4-46A38747083E}" type="pres">
      <dgm:prSet presAssocID="{7F2C8E36-5AF5-495B-AAAF-DDF30397FE3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9465DBE1-3D9D-4EA6-9FD9-443A419FBC67}" type="pres">
      <dgm:prSet presAssocID="{7F2C8E36-5AF5-495B-AAAF-DDF30397FE39}" presName="level3hierChild" presStyleCnt="0"/>
      <dgm:spPr/>
    </dgm:pt>
    <dgm:pt modelId="{C26B416B-72E1-4CCE-A28F-632183C0A99D}" type="pres">
      <dgm:prSet presAssocID="{3A1F0988-78EC-41E6-B71B-91A7A1900ACE}" presName="conn2-1" presStyleLbl="parChTrans1D3" presStyleIdx="0" presStyleCnt="6"/>
      <dgm:spPr/>
      <dgm:t>
        <a:bodyPr/>
        <a:lstStyle/>
        <a:p>
          <a:endParaRPr lang="en-IN"/>
        </a:p>
      </dgm:t>
    </dgm:pt>
    <dgm:pt modelId="{C37096D9-B820-4686-B6FB-D977DA75949B}" type="pres">
      <dgm:prSet presAssocID="{3A1F0988-78EC-41E6-B71B-91A7A1900ACE}" presName="connTx" presStyleLbl="parChTrans1D3" presStyleIdx="0" presStyleCnt="6"/>
      <dgm:spPr/>
      <dgm:t>
        <a:bodyPr/>
        <a:lstStyle/>
        <a:p>
          <a:endParaRPr lang="en-IN"/>
        </a:p>
      </dgm:t>
    </dgm:pt>
    <dgm:pt modelId="{B5FFE902-F213-4598-B1ED-E9E713F4E05D}" type="pres">
      <dgm:prSet presAssocID="{0935516E-B9C0-4060-8EA2-8E0F5E2C7D10}" presName="root2" presStyleCnt="0"/>
      <dgm:spPr/>
    </dgm:pt>
    <dgm:pt modelId="{2D461E4A-0488-43E3-8802-28782AB69F60}" type="pres">
      <dgm:prSet presAssocID="{0935516E-B9C0-4060-8EA2-8E0F5E2C7D10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A5343624-9142-48D8-BE7A-20D1C2D3BAC2}" type="pres">
      <dgm:prSet presAssocID="{0935516E-B9C0-4060-8EA2-8E0F5E2C7D10}" presName="level3hierChild" presStyleCnt="0"/>
      <dgm:spPr/>
    </dgm:pt>
    <dgm:pt modelId="{61A7CF09-9D86-42AA-B2AB-62678C93E63C}" type="pres">
      <dgm:prSet presAssocID="{EC19B786-D31B-4E88-B358-488BF1E86280}" presName="conn2-1" presStyleLbl="parChTrans1D3" presStyleIdx="1" presStyleCnt="6"/>
      <dgm:spPr/>
      <dgm:t>
        <a:bodyPr/>
        <a:lstStyle/>
        <a:p>
          <a:endParaRPr lang="en-IN"/>
        </a:p>
      </dgm:t>
    </dgm:pt>
    <dgm:pt modelId="{17B1DE92-28AC-4A2B-A9C6-7FB970929E66}" type="pres">
      <dgm:prSet presAssocID="{EC19B786-D31B-4E88-B358-488BF1E86280}" presName="connTx" presStyleLbl="parChTrans1D3" presStyleIdx="1" presStyleCnt="6"/>
      <dgm:spPr/>
      <dgm:t>
        <a:bodyPr/>
        <a:lstStyle/>
        <a:p>
          <a:endParaRPr lang="en-IN"/>
        </a:p>
      </dgm:t>
    </dgm:pt>
    <dgm:pt modelId="{00297192-FF8D-4BA3-A74C-6C716C92B5BF}" type="pres">
      <dgm:prSet presAssocID="{9AC565D3-A860-4E7F-B797-6DC4597F040E}" presName="root2" presStyleCnt="0"/>
      <dgm:spPr/>
    </dgm:pt>
    <dgm:pt modelId="{E123D9C4-5FE9-42F0-94B7-4EB0660B8BDB}" type="pres">
      <dgm:prSet presAssocID="{9AC565D3-A860-4E7F-B797-6DC4597F040E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914360AB-6100-4A89-BCF2-3A4804105C27}" type="pres">
      <dgm:prSet presAssocID="{9AC565D3-A860-4E7F-B797-6DC4597F040E}" presName="level3hierChild" presStyleCnt="0"/>
      <dgm:spPr/>
    </dgm:pt>
    <dgm:pt modelId="{BEC2DF39-3AA0-42AA-A196-190A22EF5B2F}" type="pres">
      <dgm:prSet presAssocID="{A1F47D06-7EA5-4CC4-B913-6EBEDE3C5428}" presName="conn2-1" presStyleLbl="parChTrans1D3" presStyleIdx="2" presStyleCnt="6"/>
      <dgm:spPr/>
      <dgm:t>
        <a:bodyPr/>
        <a:lstStyle/>
        <a:p>
          <a:endParaRPr lang="en-IN"/>
        </a:p>
      </dgm:t>
    </dgm:pt>
    <dgm:pt modelId="{C14B67EB-573A-4740-B69A-BE73711DF60A}" type="pres">
      <dgm:prSet presAssocID="{A1F47D06-7EA5-4CC4-B913-6EBEDE3C5428}" presName="connTx" presStyleLbl="parChTrans1D3" presStyleIdx="2" presStyleCnt="6"/>
      <dgm:spPr/>
      <dgm:t>
        <a:bodyPr/>
        <a:lstStyle/>
        <a:p>
          <a:endParaRPr lang="en-IN"/>
        </a:p>
      </dgm:t>
    </dgm:pt>
    <dgm:pt modelId="{FE6A0624-D634-4ADC-9C8A-D389CE3C190B}" type="pres">
      <dgm:prSet presAssocID="{15468E0D-4D0C-4694-95B8-11905B5083D3}" presName="root2" presStyleCnt="0"/>
      <dgm:spPr/>
    </dgm:pt>
    <dgm:pt modelId="{69EA3744-94E6-4DE1-8653-4805ECC79258}" type="pres">
      <dgm:prSet presAssocID="{15468E0D-4D0C-4694-95B8-11905B5083D3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829B8047-135B-4FE3-9B7E-49A55B91E87A}" type="pres">
      <dgm:prSet presAssocID="{15468E0D-4D0C-4694-95B8-11905B5083D3}" presName="level3hierChild" presStyleCnt="0"/>
      <dgm:spPr/>
    </dgm:pt>
    <dgm:pt modelId="{A0DA02B1-DB73-479E-8099-9B348DEB69DE}" type="pres">
      <dgm:prSet presAssocID="{5A5FD34A-DBE1-4C9D-99D6-16C1C3D86A60}" presName="conn2-1" presStyleLbl="parChTrans1D2" presStyleIdx="1" presStyleCnt="2"/>
      <dgm:spPr/>
      <dgm:t>
        <a:bodyPr/>
        <a:lstStyle/>
        <a:p>
          <a:endParaRPr lang="en-IN"/>
        </a:p>
      </dgm:t>
    </dgm:pt>
    <dgm:pt modelId="{895256FF-A398-463F-BDF2-96DF15CFE19C}" type="pres">
      <dgm:prSet presAssocID="{5A5FD34A-DBE1-4C9D-99D6-16C1C3D86A60}" presName="connTx" presStyleLbl="parChTrans1D2" presStyleIdx="1" presStyleCnt="2"/>
      <dgm:spPr/>
      <dgm:t>
        <a:bodyPr/>
        <a:lstStyle/>
        <a:p>
          <a:endParaRPr lang="en-IN"/>
        </a:p>
      </dgm:t>
    </dgm:pt>
    <dgm:pt modelId="{1427513F-8E30-4589-970B-36BF65CF6A2A}" type="pres">
      <dgm:prSet presAssocID="{941767C6-61E9-4F75-A617-34FD7ABFFFE8}" presName="root2" presStyleCnt="0"/>
      <dgm:spPr/>
    </dgm:pt>
    <dgm:pt modelId="{10418204-7B06-4A79-9C15-467A3571D5D2}" type="pres">
      <dgm:prSet presAssocID="{941767C6-61E9-4F75-A617-34FD7ABFFFE8}" presName="LevelTwoTextNode" presStyleLbl="node2" presStyleIdx="1" presStyleCnt="2" custScaleY="125572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4D20B2EB-E3C8-4BFD-AA8F-C889AF1B56D9}" type="pres">
      <dgm:prSet presAssocID="{941767C6-61E9-4F75-A617-34FD7ABFFFE8}" presName="level3hierChild" presStyleCnt="0"/>
      <dgm:spPr/>
    </dgm:pt>
    <dgm:pt modelId="{B4D65FA0-2699-4D52-B541-45A9ABA3BF25}" type="pres">
      <dgm:prSet presAssocID="{08AE7740-9793-44EF-A575-93CF96038069}" presName="conn2-1" presStyleLbl="parChTrans1D3" presStyleIdx="3" presStyleCnt="6"/>
      <dgm:spPr/>
      <dgm:t>
        <a:bodyPr/>
        <a:lstStyle/>
        <a:p>
          <a:endParaRPr lang="en-IN"/>
        </a:p>
      </dgm:t>
    </dgm:pt>
    <dgm:pt modelId="{47C25660-6F14-4D80-88F7-3230DCE7C7EF}" type="pres">
      <dgm:prSet presAssocID="{08AE7740-9793-44EF-A575-93CF96038069}" presName="connTx" presStyleLbl="parChTrans1D3" presStyleIdx="3" presStyleCnt="6"/>
      <dgm:spPr/>
      <dgm:t>
        <a:bodyPr/>
        <a:lstStyle/>
        <a:p>
          <a:endParaRPr lang="en-IN"/>
        </a:p>
      </dgm:t>
    </dgm:pt>
    <dgm:pt modelId="{226B22E7-DF2B-4A1D-BD8D-1EDEE0A78DD0}" type="pres">
      <dgm:prSet presAssocID="{5ADC03DD-5425-4685-843B-DB9DE63F91FF}" presName="root2" presStyleCnt="0"/>
      <dgm:spPr/>
    </dgm:pt>
    <dgm:pt modelId="{DB82CED2-6238-4076-BFCE-93A4F1E2427A}" type="pres">
      <dgm:prSet presAssocID="{5ADC03DD-5425-4685-843B-DB9DE63F91FF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B7ED179B-C0C3-45F3-ABAE-C03DB2BF74CC}" type="pres">
      <dgm:prSet presAssocID="{5ADC03DD-5425-4685-843B-DB9DE63F91FF}" presName="level3hierChild" presStyleCnt="0"/>
      <dgm:spPr/>
    </dgm:pt>
    <dgm:pt modelId="{D0351E2A-6D65-40B3-AB76-F7CCC371A6EB}" type="pres">
      <dgm:prSet presAssocID="{096A69E9-8647-4895-A9CA-B31601C38BAA}" presName="conn2-1" presStyleLbl="parChTrans1D3" presStyleIdx="4" presStyleCnt="6"/>
      <dgm:spPr/>
      <dgm:t>
        <a:bodyPr/>
        <a:lstStyle/>
        <a:p>
          <a:endParaRPr lang="en-IN"/>
        </a:p>
      </dgm:t>
    </dgm:pt>
    <dgm:pt modelId="{A3B41F46-5AF1-4F66-9B41-47A324281588}" type="pres">
      <dgm:prSet presAssocID="{096A69E9-8647-4895-A9CA-B31601C38BAA}" presName="connTx" presStyleLbl="parChTrans1D3" presStyleIdx="4" presStyleCnt="6"/>
      <dgm:spPr/>
      <dgm:t>
        <a:bodyPr/>
        <a:lstStyle/>
        <a:p>
          <a:endParaRPr lang="en-IN"/>
        </a:p>
      </dgm:t>
    </dgm:pt>
    <dgm:pt modelId="{E18E9A2E-9AD5-444D-93B6-F317D99BFD27}" type="pres">
      <dgm:prSet presAssocID="{9EFFB1CD-F758-453A-B947-5466BDD3613F}" presName="root2" presStyleCnt="0"/>
      <dgm:spPr/>
    </dgm:pt>
    <dgm:pt modelId="{1A67247F-D099-4185-AC61-50875DCAD9D9}" type="pres">
      <dgm:prSet presAssocID="{9EFFB1CD-F758-453A-B947-5466BDD3613F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B7B60251-29AB-4906-B909-F8A7761A34A4}" type="pres">
      <dgm:prSet presAssocID="{9EFFB1CD-F758-453A-B947-5466BDD3613F}" presName="level3hierChild" presStyleCnt="0"/>
      <dgm:spPr/>
    </dgm:pt>
    <dgm:pt modelId="{350FF95B-A1C8-4291-ACE4-35BD68000BA5}" type="pres">
      <dgm:prSet presAssocID="{26CDE59A-607E-47D3-B772-4FA9943433AA}" presName="conn2-1" presStyleLbl="parChTrans1D3" presStyleIdx="5" presStyleCnt="6"/>
      <dgm:spPr/>
      <dgm:t>
        <a:bodyPr/>
        <a:lstStyle/>
        <a:p>
          <a:endParaRPr lang="en-IN"/>
        </a:p>
      </dgm:t>
    </dgm:pt>
    <dgm:pt modelId="{6F0CAE8F-714A-4B36-ADBC-0EB93640530A}" type="pres">
      <dgm:prSet presAssocID="{26CDE59A-607E-47D3-B772-4FA9943433AA}" presName="connTx" presStyleLbl="parChTrans1D3" presStyleIdx="5" presStyleCnt="6"/>
      <dgm:spPr/>
      <dgm:t>
        <a:bodyPr/>
        <a:lstStyle/>
        <a:p>
          <a:endParaRPr lang="en-IN"/>
        </a:p>
      </dgm:t>
    </dgm:pt>
    <dgm:pt modelId="{BB0D171E-F716-401B-BDA4-A376342C57DC}" type="pres">
      <dgm:prSet presAssocID="{AB84BB7A-AFB9-455A-8DC6-EDD0C575901A}" presName="root2" presStyleCnt="0"/>
      <dgm:spPr/>
    </dgm:pt>
    <dgm:pt modelId="{0523148B-7DD6-45DE-8417-CA8BDEA4EC5F}" type="pres">
      <dgm:prSet presAssocID="{AB84BB7A-AFB9-455A-8DC6-EDD0C575901A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en-IN"/>
        </a:p>
      </dgm:t>
    </dgm:pt>
    <dgm:pt modelId="{904EE0C1-D9C6-4813-AEE6-33391A81CE7C}" type="pres">
      <dgm:prSet presAssocID="{AB84BB7A-AFB9-455A-8DC6-EDD0C575901A}" presName="level3hierChild" presStyleCnt="0"/>
      <dgm:spPr/>
    </dgm:pt>
  </dgm:ptLst>
  <dgm:cxnLst>
    <dgm:cxn modelId="{079DA434-9104-42EC-A7AC-C855A197E27E}" srcId="{7F2C8E36-5AF5-495B-AAAF-DDF30397FE39}" destId="{9AC565D3-A860-4E7F-B797-6DC4597F040E}" srcOrd="1" destOrd="0" parTransId="{EC19B786-D31B-4E88-B358-488BF1E86280}" sibTransId="{A9A22E03-CCA3-4BF4-9FD1-92A2ACA3E858}"/>
    <dgm:cxn modelId="{796169D0-341D-4AFA-B855-3F3A386AD16F}" srcId="{7F2C8E36-5AF5-495B-AAAF-DDF30397FE39}" destId="{0935516E-B9C0-4060-8EA2-8E0F5E2C7D10}" srcOrd="0" destOrd="0" parTransId="{3A1F0988-78EC-41E6-B71B-91A7A1900ACE}" sibTransId="{7B9BC02B-88CB-475F-87B2-B05FD0A02F78}"/>
    <dgm:cxn modelId="{8B6D36BA-E9D2-4536-B34A-C92A50A09BDA}" type="presOf" srcId="{0935516E-B9C0-4060-8EA2-8E0F5E2C7D10}" destId="{2D461E4A-0488-43E3-8802-28782AB69F60}" srcOrd="0" destOrd="0" presId="urn:microsoft.com/office/officeart/2005/8/layout/hierarchy2"/>
    <dgm:cxn modelId="{BE57CA99-04FB-419C-9900-662AD6AD5251}" type="presOf" srcId="{A1F47D06-7EA5-4CC4-B913-6EBEDE3C5428}" destId="{BEC2DF39-3AA0-42AA-A196-190A22EF5B2F}" srcOrd="0" destOrd="0" presId="urn:microsoft.com/office/officeart/2005/8/layout/hierarchy2"/>
    <dgm:cxn modelId="{749C1313-8D91-4AFC-86FE-D454EC8D3F3C}" type="presOf" srcId="{096A69E9-8647-4895-A9CA-B31601C38BAA}" destId="{D0351E2A-6D65-40B3-AB76-F7CCC371A6EB}" srcOrd="0" destOrd="0" presId="urn:microsoft.com/office/officeart/2005/8/layout/hierarchy2"/>
    <dgm:cxn modelId="{05216CB5-748D-4A28-8C84-2F7804E79F35}" type="presOf" srcId="{08AE7740-9793-44EF-A575-93CF96038069}" destId="{B4D65FA0-2699-4D52-B541-45A9ABA3BF25}" srcOrd="0" destOrd="0" presId="urn:microsoft.com/office/officeart/2005/8/layout/hierarchy2"/>
    <dgm:cxn modelId="{EB80DD43-38B9-4278-A707-ACD4EF3097FA}" type="presOf" srcId="{EC19B786-D31B-4E88-B358-488BF1E86280}" destId="{17B1DE92-28AC-4A2B-A9C6-7FB970929E66}" srcOrd="1" destOrd="0" presId="urn:microsoft.com/office/officeart/2005/8/layout/hierarchy2"/>
    <dgm:cxn modelId="{AAECE04C-746E-4777-B5C1-27128C6395E4}" type="presOf" srcId="{5A5FD34A-DBE1-4C9D-99D6-16C1C3D86A60}" destId="{895256FF-A398-463F-BDF2-96DF15CFE19C}" srcOrd="1" destOrd="0" presId="urn:microsoft.com/office/officeart/2005/8/layout/hierarchy2"/>
    <dgm:cxn modelId="{0FD31373-7BAB-48DA-B096-40ED8A918EFD}" type="presOf" srcId="{3A1F0988-78EC-41E6-B71B-91A7A1900ACE}" destId="{C26B416B-72E1-4CCE-A28F-632183C0A99D}" srcOrd="0" destOrd="0" presId="urn:microsoft.com/office/officeart/2005/8/layout/hierarchy2"/>
    <dgm:cxn modelId="{0FE067BF-E4C8-49F2-AB9F-D58820833CF9}" type="presOf" srcId="{9AC565D3-A860-4E7F-B797-6DC4597F040E}" destId="{E123D9C4-5FE9-42F0-94B7-4EB0660B8BDB}" srcOrd="0" destOrd="0" presId="urn:microsoft.com/office/officeart/2005/8/layout/hierarchy2"/>
    <dgm:cxn modelId="{B3749CD9-E76A-4D5D-900E-16F9E5CBF67B}" type="presOf" srcId="{26CDE59A-607E-47D3-B772-4FA9943433AA}" destId="{350FF95B-A1C8-4291-ACE4-35BD68000BA5}" srcOrd="0" destOrd="0" presId="urn:microsoft.com/office/officeart/2005/8/layout/hierarchy2"/>
    <dgm:cxn modelId="{D625A464-C353-4335-9913-9A8313B71905}" type="presOf" srcId="{EC19B786-D31B-4E88-B358-488BF1E86280}" destId="{61A7CF09-9D86-42AA-B2AB-62678C93E63C}" srcOrd="0" destOrd="0" presId="urn:microsoft.com/office/officeart/2005/8/layout/hierarchy2"/>
    <dgm:cxn modelId="{C64F7EDA-F59C-4325-BCCD-F4D1F42159BC}" srcId="{9A8D0E2F-17C2-4879-9CC4-681CA0DDB3FF}" destId="{2CB09912-2036-4D57-A7E9-463968F89C49}" srcOrd="0" destOrd="0" parTransId="{C4E26396-10B6-4000-B6C9-4EFCD9174B88}" sibTransId="{05C217A7-D39C-42BE-BF13-F8A14BC7E203}"/>
    <dgm:cxn modelId="{DB1BBFED-2968-4D46-B541-E675828CF52C}" type="presOf" srcId="{5ADC03DD-5425-4685-843B-DB9DE63F91FF}" destId="{DB82CED2-6238-4076-BFCE-93A4F1E2427A}" srcOrd="0" destOrd="0" presId="urn:microsoft.com/office/officeart/2005/8/layout/hierarchy2"/>
    <dgm:cxn modelId="{2A63BFDE-035E-4B27-B115-E83E0AAFECAD}" type="presOf" srcId="{15468E0D-4D0C-4694-95B8-11905B5083D3}" destId="{69EA3744-94E6-4DE1-8653-4805ECC79258}" srcOrd="0" destOrd="0" presId="urn:microsoft.com/office/officeart/2005/8/layout/hierarchy2"/>
    <dgm:cxn modelId="{585299FA-BEF1-408E-9094-0E766DA00D47}" type="presOf" srcId="{08AE7740-9793-44EF-A575-93CF96038069}" destId="{47C25660-6F14-4D80-88F7-3230DCE7C7EF}" srcOrd="1" destOrd="0" presId="urn:microsoft.com/office/officeart/2005/8/layout/hierarchy2"/>
    <dgm:cxn modelId="{49486CDA-7C37-4A05-ABBF-BBD47C57A453}" type="presOf" srcId="{096A69E9-8647-4895-A9CA-B31601C38BAA}" destId="{A3B41F46-5AF1-4F66-9B41-47A324281588}" srcOrd="1" destOrd="0" presId="urn:microsoft.com/office/officeart/2005/8/layout/hierarchy2"/>
    <dgm:cxn modelId="{D8187BB5-C88F-4480-BDD4-01987C1D0CE5}" type="presOf" srcId="{5A5FD34A-DBE1-4C9D-99D6-16C1C3D86A60}" destId="{A0DA02B1-DB73-479E-8099-9B348DEB69DE}" srcOrd="0" destOrd="0" presId="urn:microsoft.com/office/officeart/2005/8/layout/hierarchy2"/>
    <dgm:cxn modelId="{32D7836C-8A55-4868-BC1D-DD91156ABC68}" type="presOf" srcId="{AB84BB7A-AFB9-455A-8DC6-EDD0C575901A}" destId="{0523148B-7DD6-45DE-8417-CA8BDEA4EC5F}" srcOrd="0" destOrd="0" presId="urn:microsoft.com/office/officeart/2005/8/layout/hierarchy2"/>
    <dgm:cxn modelId="{EC457C1A-5EF7-4CE3-9A97-E04F3AB3F2F6}" srcId="{941767C6-61E9-4F75-A617-34FD7ABFFFE8}" destId="{AB84BB7A-AFB9-455A-8DC6-EDD0C575901A}" srcOrd="2" destOrd="0" parTransId="{26CDE59A-607E-47D3-B772-4FA9943433AA}" sibTransId="{3167AD2A-555A-4C48-982E-3BCE5EF838FB}"/>
    <dgm:cxn modelId="{74ECA027-386A-472A-A253-9D38D481F4B5}" type="presOf" srcId="{2CB09912-2036-4D57-A7E9-463968F89C49}" destId="{29764DA2-E193-45AB-9ED9-BF6F56E10A37}" srcOrd="0" destOrd="0" presId="urn:microsoft.com/office/officeart/2005/8/layout/hierarchy2"/>
    <dgm:cxn modelId="{91A5AA02-43E1-42E0-83DF-B6EA6642AA5C}" type="presOf" srcId="{A1F47D06-7EA5-4CC4-B913-6EBEDE3C5428}" destId="{C14B67EB-573A-4740-B69A-BE73711DF60A}" srcOrd="1" destOrd="0" presId="urn:microsoft.com/office/officeart/2005/8/layout/hierarchy2"/>
    <dgm:cxn modelId="{0B92A52A-BF0A-4565-99F9-84B3E0608869}" type="presOf" srcId="{6FCA4207-7946-477C-B06D-12EFB2E7CCF0}" destId="{EFCE1176-0F91-469E-ACE0-C704DBD86D8C}" srcOrd="1" destOrd="0" presId="urn:microsoft.com/office/officeart/2005/8/layout/hierarchy2"/>
    <dgm:cxn modelId="{C63E707D-3C4F-43EC-896A-79AD09554125}" type="presOf" srcId="{26CDE59A-607E-47D3-B772-4FA9943433AA}" destId="{6F0CAE8F-714A-4B36-ADBC-0EB93640530A}" srcOrd="1" destOrd="0" presId="urn:microsoft.com/office/officeart/2005/8/layout/hierarchy2"/>
    <dgm:cxn modelId="{C9ECCFE2-CCDC-494F-9CC5-8F55C3D9C0D8}" srcId="{2CB09912-2036-4D57-A7E9-463968F89C49}" destId="{941767C6-61E9-4F75-A617-34FD7ABFFFE8}" srcOrd="1" destOrd="0" parTransId="{5A5FD34A-DBE1-4C9D-99D6-16C1C3D86A60}" sibTransId="{B733FFC0-6FF5-42FE-A384-14E016573FB7}"/>
    <dgm:cxn modelId="{D9537C9F-A4FD-4CFD-8856-0C49E391F7BA}" type="presOf" srcId="{3A1F0988-78EC-41E6-B71B-91A7A1900ACE}" destId="{C37096D9-B820-4686-B6FB-D977DA75949B}" srcOrd="1" destOrd="0" presId="urn:microsoft.com/office/officeart/2005/8/layout/hierarchy2"/>
    <dgm:cxn modelId="{B6878A77-4B91-44C7-8BFE-A6A1DDF67161}" srcId="{941767C6-61E9-4F75-A617-34FD7ABFFFE8}" destId="{5ADC03DD-5425-4685-843B-DB9DE63F91FF}" srcOrd="0" destOrd="0" parTransId="{08AE7740-9793-44EF-A575-93CF96038069}" sibTransId="{08C78287-A1E9-4DEC-B442-41713F266AEA}"/>
    <dgm:cxn modelId="{A84D598B-1951-41E7-9312-90C13B8469CB}" srcId="{941767C6-61E9-4F75-A617-34FD7ABFFFE8}" destId="{9EFFB1CD-F758-453A-B947-5466BDD3613F}" srcOrd="1" destOrd="0" parTransId="{096A69E9-8647-4895-A9CA-B31601C38BAA}" sibTransId="{B23B7EE4-C513-4AB0-A1A4-C1471EE2D212}"/>
    <dgm:cxn modelId="{E9B49494-2375-47F9-B177-85A1505EA4CB}" srcId="{2CB09912-2036-4D57-A7E9-463968F89C49}" destId="{7F2C8E36-5AF5-495B-AAAF-DDF30397FE39}" srcOrd="0" destOrd="0" parTransId="{6FCA4207-7946-477C-B06D-12EFB2E7CCF0}" sibTransId="{0515ABE4-1227-4D1C-AF01-7C6A04ECB9CF}"/>
    <dgm:cxn modelId="{B6452488-B561-4406-B3D0-47C1FD9945BE}" type="presOf" srcId="{7F2C8E36-5AF5-495B-AAAF-DDF30397FE39}" destId="{FCA0C5B6-F96A-4817-A0E4-46A38747083E}" srcOrd="0" destOrd="0" presId="urn:microsoft.com/office/officeart/2005/8/layout/hierarchy2"/>
    <dgm:cxn modelId="{0C0823EE-7006-4CD6-A089-53F92FD5779E}" srcId="{7F2C8E36-5AF5-495B-AAAF-DDF30397FE39}" destId="{15468E0D-4D0C-4694-95B8-11905B5083D3}" srcOrd="2" destOrd="0" parTransId="{A1F47D06-7EA5-4CC4-B913-6EBEDE3C5428}" sibTransId="{21619BC9-53FE-4B8B-ABF7-40694CFB467F}"/>
    <dgm:cxn modelId="{C8476CB8-646D-4CE2-B92B-F3AD81AC150F}" type="presOf" srcId="{941767C6-61E9-4F75-A617-34FD7ABFFFE8}" destId="{10418204-7B06-4A79-9C15-467A3571D5D2}" srcOrd="0" destOrd="0" presId="urn:microsoft.com/office/officeart/2005/8/layout/hierarchy2"/>
    <dgm:cxn modelId="{56F2B5CC-9F7F-4CED-819A-1DC1212CAE89}" type="presOf" srcId="{9EFFB1CD-F758-453A-B947-5466BDD3613F}" destId="{1A67247F-D099-4185-AC61-50875DCAD9D9}" srcOrd="0" destOrd="0" presId="urn:microsoft.com/office/officeart/2005/8/layout/hierarchy2"/>
    <dgm:cxn modelId="{3378A2E1-3D98-4798-A41A-9B47570387FF}" type="presOf" srcId="{9A8D0E2F-17C2-4879-9CC4-681CA0DDB3FF}" destId="{B0FC0EC4-222B-4168-B293-EB043FEC8133}" srcOrd="0" destOrd="0" presId="urn:microsoft.com/office/officeart/2005/8/layout/hierarchy2"/>
    <dgm:cxn modelId="{69A782AE-CC26-4C4C-944D-3D9B504ADABF}" type="presOf" srcId="{6FCA4207-7946-477C-B06D-12EFB2E7CCF0}" destId="{61F15B48-6605-45FC-88FA-BF168DA7F361}" srcOrd="0" destOrd="0" presId="urn:microsoft.com/office/officeart/2005/8/layout/hierarchy2"/>
    <dgm:cxn modelId="{D0CA3326-6417-4922-B2EB-87F29E66CBB5}" type="presParOf" srcId="{B0FC0EC4-222B-4168-B293-EB043FEC8133}" destId="{AC6FE5F8-57B4-4067-A106-F44E07025E9D}" srcOrd="0" destOrd="0" presId="urn:microsoft.com/office/officeart/2005/8/layout/hierarchy2"/>
    <dgm:cxn modelId="{0C241540-9FA1-4DC5-92D4-45552B126EA2}" type="presParOf" srcId="{AC6FE5F8-57B4-4067-A106-F44E07025E9D}" destId="{29764DA2-E193-45AB-9ED9-BF6F56E10A37}" srcOrd="0" destOrd="0" presId="urn:microsoft.com/office/officeart/2005/8/layout/hierarchy2"/>
    <dgm:cxn modelId="{2C7711DE-7530-4714-B023-B6390CE110CE}" type="presParOf" srcId="{AC6FE5F8-57B4-4067-A106-F44E07025E9D}" destId="{8224BC69-E32E-4B58-8DD3-A63008A550D3}" srcOrd="1" destOrd="0" presId="urn:microsoft.com/office/officeart/2005/8/layout/hierarchy2"/>
    <dgm:cxn modelId="{57419BA3-193D-4E66-A3A2-496C8F42002B}" type="presParOf" srcId="{8224BC69-E32E-4B58-8DD3-A63008A550D3}" destId="{61F15B48-6605-45FC-88FA-BF168DA7F361}" srcOrd="0" destOrd="0" presId="urn:microsoft.com/office/officeart/2005/8/layout/hierarchy2"/>
    <dgm:cxn modelId="{95FE9D5D-3D74-4ACD-872E-4734B1251306}" type="presParOf" srcId="{61F15B48-6605-45FC-88FA-BF168DA7F361}" destId="{EFCE1176-0F91-469E-ACE0-C704DBD86D8C}" srcOrd="0" destOrd="0" presId="urn:microsoft.com/office/officeart/2005/8/layout/hierarchy2"/>
    <dgm:cxn modelId="{BB858237-1EE6-4A0A-9C83-26B37734BD7D}" type="presParOf" srcId="{8224BC69-E32E-4B58-8DD3-A63008A550D3}" destId="{E01097AE-ED86-49E0-B973-B31243A19A06}" srcOrd="1" destOrd="0" presId="urn:microsoft.com/office/officeart/2005/8/layout/hierarchy2"/>
    <dgm:cxn modelId="{BAF562B7-85EA-4141-B24A-D608104FB63A}" type="presParOf" srcId="{E01097AE-ED86-49E0-B973-B31243A19A06}" destId="{FCA0C5B6-F96A-4817-A0E4-46A38747083E}" srcOrd="0" destOrd="0" presId="urn:microsoft.com/office/officeart/2005/8/layout/hierarchy2"/>
    <dgm:cxn modelId="{BEB39AB5-88D2-4781-8529-54FA26E8620F}" type="presParOf" srcId="{E01097AE-ED86-49E0-B973-B31243A19A06}" destId="{9465DBE1-3D9D-4EA6-9FD9-443A419FBC67}" srcOrd="1" destOrd="0" presId="urn:microsoft.com/office/officeart/2005/8/layout/hierarchy2"/>
    <dgm:cxn modelId="{EB5A5795-1A64-4B08-AAB4-88C44F762F15}" type="presParOf" srcId="{9465DBE1-3D9D-4EA6-9FD9-443A419FBC67}" destId="{C26B416B-72E1-4CCE-A28F-632183C0A99D}" srcOrd="0" destOrd="0" presId="urn:microsoft.com/office/officeart/2005/8/layout/hierarchy2"/>
    <dgm:cxn modelId="{0807346F-8528-4E4A-9A70-1558B3652BAD}" type="presParOf" srcId="{C26B416B-72E1-4CCE-A28F-632183C0A99D}" destId="{C37096D9-B820-4686-B6FB-D977DA75949B}" srcOrd="0" destOrd="0" presId="urn:microsoft.com/office/officeart/2005/8/layout/hierarchy2"/>
    <dgm:cxn modelId="{0DB17E00-4430-42BB-BFEB-946B703F90CF}" type="presParOf" srcId="{9465DBE1-3D9D-4EA6-9FD9-443A419FBC67}" destId="{B5FFE902-F213-4598-B1ED-E9E713F4E05D}" srcOrd="1" destOrd="0" presId="urn:microsoft.com/office/officeart/2005/8/layout/hierarchy2"/>
    <dgm:cxn modelId="{4D72667E-9013-4B0D-BC68-D814547B1BC9}" type="presParOf" srcId="{B5FFE902-F213-4598-B1ED-E9E713F4E05D}" destId="{2D461E4A-0488-43E3-8802-28782AB69F60}" srcOrd="0" destOrd="0" presId="urn:microsoft.com/office/officeart/2005/8/layout/hierarchy2"/>
    <dgm:cxn modelId="{1432FE2A-DBCF-4810-A9CC-34DB8594D233}" type="presParOf" srcId="{B5FFE902-F213-4598-B1ED-E9E713F4E05D}" destId="{A5343624-9142-48D8-BE7A-20D1C2D3BAC2}" srcOrd="1" destOrd="0" presId="urn:microsoft.com/office/officeart/2005/8/layout/hierarchy2"/>
    <dgm:cxn modelId="{3F29B97C-10A8-4C4D-A246-186B69AD2590}" type="presParOf" srcId="{9465DBE1-3D9D-4EA6-9FD9-443A419FBC67}" destId="{61A7CF09-9D86-42AA-B2AB-62678C93E63C}" srcOrd="2" destOrd="0" presId="urn:microsoft.com/office/officeart/2005/8/layout/hierarchy2"/>
    <dgm:cxn modelId="{6150C492-865E-4108-84A2-ADA5C051DB29}" type="presParOf" srcId="{61A7CF09-9D86-42AA-B2AB-62678C93E63C}" destId="{17B1DE92-28AC-4A2B-A9C6-7FB970929E66}" srcOrd="0" destOrd="0" presId="urn:microsoft.com/office/officeart/2005/8/layout/hierarchy2"/>
    <dgm:cxn modelId="{21318777-C688-47D1-B217-BC21AE685C8B}" type="presParOf" srcId="{9465DBE1-3D9D-4EA6-9FD9-443A419FBC67}" destId="{00297192-FF8D-4BA3-A74C-6C716C92B5BF}" srcOrd="3" destOrd="0" presId="urn:microsoft.com/office/officeart/2005/8/layout/hierarchy2"/>
    <dgm:cxn modelId="{FE3E4078-F59D-4478-9FBA-3696550100D8}" type="presParOf" srcId="{00297192-FF8D-4BA3-A74C-6C716C92B5BF}" destId="{E123D9C4-5FE9-42F0-94B7-4EB0660B8BDB}" srcOrd="0" destOrd="0" presId="urn:microsoft.com/office/officeart/2005/8/layout/hierarchy2"/>
    <dgm:cxn modelId="{53733876-2DD6-4284-A34C-8E5FBFBFD459}" type="presParOf" srcId="{00297192-FF8D-4BA3-A74C-6C716C92B5BF}" destId="{914360AB-6100-4A89-BCF2-3A4804105C27}" srcOrd="1" destOrd="0" presId="urn:microsoft.com/office/officeart/2005/8/layout/hierarchy2"/>
    <dgm:cxn modelId="{36ECC395-B4EA-4912-915D-8AA4298FE0D9}" type="presParOf" srcId="{9465DBE1-3D9D-4EA6-9FD9-443A419FBC67}" destId="{BEC2DF39-3AA0-42AA-A196-190A22EF5B2F}" srcOrd="4" destOrd="0" presId="urn:microsoft.com/office/officeart/2005/8/layout/hierarchy2"/>
    <dgm:cxn modelId="{BBCE6FFD-AFBC-42AC-ADD7-F7A5A61F76CE}" type="presParOf" srcId="{BEC2DF39-3AA0-42AA-A196-190A22EF5B2F}" destId="{C14B67EB-573A-4740-B69A-BE73711DF60A}" srcOrd="0" destOrd="0" presId="urn:microsoft.com/office/officeart/2005/8/layout/hierarchy2"/>
    <dgm:cxn modelId="{0B0276AD-19D5-4F81-B711-E07AFA29AD81}" type="presParOf" srcId="{9465DBE1-3D9D-4EA6-9FD9-443A419FBC67}" destId="{FE6A0624-D634-4ADC-9C8A-D389CE3C190B}" srcOrd="5" destOrd="0" presId="urn:microsoft.com/office/officeart/2005/8/layout/hierarchy2"/>
    <dgm:cxn modelId="{D320E8E4-6828-4137-8E51-F222D005BA0F}" type="presParOf" srcId="{FE6A0624-D634-4ADC-9C8A-D389CE3C190B}" destId="{69EA3744-94E6-4DE1-8653-4805ECC79258}" srcOrd="0" destOrd="0" presId="urn:microsoft.com/office/officeart/2005/8/layout/hierarchy2"/>
    <dgm:cxn modelId="{6EDB4799-CAC4-4DAF-A289-42BA9723EBD8}" type="presParOf" srcId="{FE6A0624-D634-4ADC-9C8A-D389CE3C190B}" destId="{829B8047-135B-4FE3-9B7E-49A55B91E87A}" srcOrd="1" destOrd="0" presId="urn:microsoft.com/office/officeart/2005/8/layout/hierarchy2"/>
    <dgm:cxn modelId="{0AB58EB1-7BFB-46BB-9595-E7ADF1AC96AD}" type="presParOf" srcId="{8224BC69-E32E-4B58-8DD3-A63008A550D3}" destId="{A0DA02B1-DB73-479E-8099-9B348DEB69DE}" srcOrd="2" destOrd="0" presId="urn:microsoft.com/office/officeart/2005/8/layout/hierarchy2"/>
    <dgm:cxn modelId="{3CEC1BCF-E3FD-4C8E-9C22-FF8131D4305A}" type="presParOf" srcId="{A0DA02B1-DB73-479E-8099-9B348DEB69DE}" destId="{895256FF-A398-463F-BDF2-96DF15CFE19C}" srcOrd="0" destOrd="0" presId="urn:microsoft.com/office/officeart/2005/8/layout/hierarchy2"/>
    <dgm:cxn modelId="{ACE27682-A4AD-4339-B7C4-3E8DDE42DEC3}" type="presParOf" srcId="{8224BC69-E32E-4B58-8DD3-A63008A550D3}" destId="{1427513F-8E30-4589-970B-36BF65CF6A2A}" srcOrd="3" destOrd="0" presId="urn:microsoft.com/office/officeart/2005/8/layout/hierarchy2"/>
    <dgm:cxn modelId="{35479DA3-50F6-4C19-8A25-D96AD9A4F6B6}" type="presParOf" srcId="{1427513F-8E30-4589-970B-36BF65CF6A2A}" destId="{10418204-7B06-4A79-9C15-467A3571D5D2}" srcOrd="0" destOrd="0" presId="urn:microsoft.com/office/officeart/2005/8/layout/hierarchy2"/>
    <dgm:cxn modelId="{73BC78AE-B33B-4BDE-A6BB-406F177FD9B9}" type="presParOf" srcId="{1427513F-8E30-4589-970B-36BF65CF6A2A}" destId="{4D20B2EB-E3C8-4BFD-AA8F-C889AF1B56D9}" srcOrd="1" destOrd="0" presId="urn:microsoft.com/office/officeart/2005/8/layout/hierarchy2"/>
    <dgm:cxn modelId="{90CEB72B-99AB-4688-BAF6-9F4F8BC48851}" type="presParOf" srcId="{4D20B2EB-E3C8-4BFD-AA8F-C889AF1B56D9}" destId="{B4D65FA0-2699-4D52-B541-45A9ABA3BF25}" srcOrd="0" destOrd="0" presId="urn:microsoft.com/office/officeart/2005/8/layout/hierarchy2"/>
    <dgm:cxn modelId="{858FAF61-AFBD-4DC0-95FC-28AB4B365A63}" type="presParOf" srcId="{B4D65FA0-2699-4D52-B541-45A9ABA3BF25}" destId="{47C25660-6F14-4D80-88F7-3230DCE7C7EF}" srcOrd="0" destOrd="0" presId="urn:microsoft.com/office/officeart/2005/8/layout/hierarchy2"/>
    <dgm:cxn modelId="{099530ED-07E1-420F-B218-AD71C4144F90}" type="presParOf" srcId="{4D20B2EB-E3C8-4BFD-AA8F-C889AF1B56D9}" destId="{226B22E7-DF2B-4A1D-BD8D-1EDEE0A78DD0}" srcOrd="1" destOrd="0" presId="urn:microsoft.com/office/officeart/2005/8/layout/hierarchy2"/>
    <dgm:cxn modelId="{EA1521CE-54BB-43AD-A9AF-58CBAED41A40}" type="presParOf" srcId="{226B22E7-DF2B-4A1D-BD8D-1EDEE0A78DD0}" destId="{DB82CED2-6238-4076-BFCE-93A4F1E2427A}" srcOrd="0" destOrd="0" presId="urn:microsoft.com/office/officeart/2005/8/layout/hierarchy2"/>
    <dgm:cxn modelId="{4883B9A5-E72D-4D9F-87AF-1E402169D9FB}" type="presParOf" srcId="{226B22E7-DF2B-4A1D-BD8D-1EDEE0A78DD0}" destId="{B7ED179B-C0C3-45F3-ABAE-C03DB2BF74CC}" srcOrd="1" destOrd="0" presId="urn:microsoft.com/office/officeart/2005/8/layout/hierarchy2"/>
    <dgm:cxn modelId="{9CC8E427-7CE4-496B-995B-7D1543BD9242}" type="presParOf" srcId="{4D20B2EB-E3C8-4BFD-AA8F-C889AF1B56D9}" destId="{D0351E2A-6D65-40B3-AB76-F7CCC371A6EB}" srcOrd="2" destOrd="0" presId="urn:microsoft.com/office/officeart/2005/8/layout/hierarchy2"/>
    <dgm:cxn modelId="{0A140E1B-CB24-4009-A462-1692B1321D2B}" type="presParOf" srcId="{D0351E2A-6D65-40B3-AB76-F7CCC371A6EB}" destId="{A3B41F46-5AF1-4F66-9B41-47A324281588}" srcOrd="0" destOrd="0" presId="urn:microsoft.com/office/officeart/2005/8/layout/hierarchy2"/>
    <dgm:cxn modelId="{9AD269AE-0DB1-4407-B2B9-F0238B077951}" type="presParOf" srcId="{4D20B2EB-E3C8-4BFD-AA8F-C889AF1B56D9}" destId="{E18E9A2E-9AD5-444D-93B6-F317D99BFD27}" srcOrd="3" destOrd="0" presId="urn:microsoft.com/office/officeart/2005/8/layout/hierarchy2"/>
    <dgm:cxn modelId="{84D91ECF-18D1-4F62-A676-15507DC17C9B}" type="presParOf" srcId="{E18E9A2E-9AD5-444D-93B6-F317D99BFD27}" destId="{1A67247F-D099-4185-AC61-50875DCAD9D9}" srcOrd="0" destOrd="0" presId="urn:microsoft.com/office/officeart/2005/8/layout/hierarchy2"/>
    <dgm:cxn modelId="{FF9A7CA5-F0D3-4E35-9186-EF174A11B38A}" type="presParOf" srcId="{E18E9A2E-9AD5-444D-93B6-F317D99BFD27}" destId="{B7B60251-29AB-4906-B909-F8A7761A34A4}" srcOrd="1" destOrd="0" presId="urn:microsoft.com/office/officeart/2005/8/layout/hierarchy2"/>
    <dgm:cxn modelId="{5358A583-FD3E-4711-A246-FCB70D285687}" type="presParOf" srcId="{4D20B2EB-E3C8-4BFD-AA8F-C889AF1B56D9}" destId="{350FF95B-A1C8-4291-ACE4-35BD68000BA5}" srcOrd="4" destOrd="0" presId="urn:microsoft.com/office/officeart/2005/8/layout/hierarchy2"/>
    <dgm:cxn modelId="{F21FE777-02BA-4C84-BF5F-CA733E8E55CE}" type="presParOf" srcId="{350FF95B-A1C8-4291-ACE4-35BD68000BA5}" destId="{6F0CAE8F-714A-4B36-ADBC-0EB93640530A}" srcOrd="0" destOrd="0" presId="urn:microsoft.com/office/officeart/2005/8/layout/hierarchy2"/>
    <dgm:cxn modelId="{B899AA83-5756-41F6-8570-D3FBD9AA4B1D}" type="presParOf" srcId="{4D20B2EB-E3C8-4BFD-AA8F-C889AF1B56D9}" destId="{BB0D171E-F716-401B-BDA4-A376342C57DC}" srcOrd="5" destOrd="0" presId="urn:microsoft.com/office/officeart/2005/8/layout/hierarchy2"/>
    <dgm:cxn modelId="{5815795C-8632-40E4-AB65-C1A48B4A0076}" type="presParOf" srcId="{BB0D171E-F716-401B-BDA4-A376342C57DC}" destId="{0523148B-7DD6-45DE-8417-CA8BDEA4EC5F}" srcOrd="0" destOrd="0" presId="urn:microsoft.com/office/officeart/2005/8/layout/hierarchy2"/>
    <dgm:cxn modelId="{F18054BA-8A17-4FA2-90A7-CF751B0CB3F2}" type="presParOf" srcId="{BB0D171E-F716-401B-BDA4-A376342C57DC}" destId="{904EE0C1-D9C6-4813-AEE6-33391A81CE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A2D49CA7-7350-4AF8-95B9-D3FD63E40A7A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7AAF709-021F-426D-A535-F5CA443B1199}">
      <dgm:prSet/>
      <dgm:spPr/>
      <dgm:t>
        <a:bodyPr/>
        <a:lstStyle/>
        <a:p>
          <a:pPr rtl="0"/>
          <a:r>
            <a:rPr lang="en-US" b="1" u="sng" dirty="0" smtClean="0">
              <a:solidFill>
                <a:srgbClr val="FFFF00"/>
              </a:solidFill>
            </a:rPr>
            <a:t>Termination</a:t>
          </a:r>
          <a:r>
            <a:rPr lang="en-US" dirty="0" smtClean="0"/>
            <a:t> is considered</a:t>
          </a:r>
          <a:endParaRPr lang="en-IN" dirty="0"/>
        </a:p>
      </dgm:t>
    </dgm:pt>
    <dgm:pt modelId="{29BC9006-296D-423A-BC4A-62C0BF85EA10}" type="parTrans" cxnId="{74CF5B83-9935-4C9C-94E8-F9841266F8D4}">
      <dgm:prSet/>
      <dgm:spPr/>
      <dgm:t>
        <a:bodyPr/>
        <a:lstStyle/>
        <a:p>
          <a:endParaRPr lang="en-IN"/>
        </a:p>
      </dgm:t>
    </dgm:pt>
    <dgm:pt modelId="{4594BDB8-73C4-4C68-8207-FFD435EBE01D}" type="sibTrans" cxnId="{74CF5B83-9935-4C9C-94E8-F9841266F8D4}">
      <dgm:prSet/>
      <dgm:spPr/>
      <dgm:t>
        <a:bodyPr/>
        <a:lstStyle/>
        <a:p>
          <a:endParaRPr lang="en-IN"/>
        </a:p>
      </dgm:t>
    </dgm:pt>
    <dgm:pt modelId="{17D3FC1F-340C-492F-B354-7EC4C849FE14}">
      <dgm:prSet/>
      <dgm:spPr/>
      <dgm:t>
        <a:bodyPr/>
        <a:lstStyle/>
        <a:p>
          <a:pPr rtl="0"/>
          <a:r>
            <a:rPr lang="en-US" b="1" u="sng" dirty="0" err="1" smtClean="0">
              <a:solidFill>
                <a:srgbClr val="FFFF00"/>
              </a:solidFill>
            </a:rPr>
            <a:t>Preinduction</a:t>
          </a:r>
          <a:r>
            <a:rPr lang="en-US" dirty="0" smtClean="0"/>
            <a:t> </a:t>
          </a:r>
        </a:p>
        <a:p>
          <a:pPr rtl="0"/>
          <a:r>
            <a:rPr lang="en-US" u="sng" dirty="0" smtClean="0">
              <a:solidFill>
                <a:srgbClr val="FFFF00"/>
              </a:solidFill>
            </a:rPr>
            <a:t>Cervical ripening</a:t>
          </a:r>
          <a:r>
            <a:rPr lang="en-US" dirty="0" smtClean="0"/>
            <a:t> with </a:t>
          </a:r>
          <a:r>
            <a:rPr lang="en-US" u="sng" dirty="0" smtClean="0">
              <a:solidFill>
                <a:srgbClr val="FFFF00"/>
              </a:solidFill>
            </a:rPr>
            <a:t>prostaglandin/osmotic dilators </a:t>
          </a:r>
          <a:r>
            <a:rPr lang="en-US" dirty="0" smtClean="0"/>
            <a:t>followed by </a:t>
          </a:r>
          <a:r>
            <a:rPr lang="en-US" u="sng" dirty="0" smtClean="0">
              <a:solidFill>
                <a:srgbClr val="FFFF00"/>
              </a:solidFill>
            </a:rPr>
            <a:t>induction</a:t>
          </a:r>
          <a:endParaRPr lang="en-IN" dirty="0">
            <a:solidFill>
              <a:srgbClr val="FFFF00"/>
            </a:solidFill>
          </a:endParaRPr>
        </a:p>
      </dgm:t>
    </dgm:pt>
    <dgm:pt modelId="{3D13EE45-9C3F-48FE-8754-8BA8109C17C0}" type="parTrans" cxnId="{4CCC5D0F-0092-4093-8C96-60BF9CFBF2F4}">
      <dgm:prSet/>
      <dgm:spPr/>
      <dgm:t>
        <a:bodyPr/>
        <a:lstStyle/>
        <a:p>
          <a:endParaRPr lang="en-IN"/>
        </a:p>
      </dgm:t>
    </dgm:pt>
    <dgm:pt modelId="{80A93F3C-D819-4A0C-B2C5-5F02BCDA54F6}" type="sibTrans" cxnId="{4CCC5D0F-0092-4093-8C96-60BF9CFBF2F4}">
      <dgm:prSet/>
      <dgm:spPr/>
      <dgm:t>
        <a:bodyPr/>
        <a:lstStyle/>
        <a:p>
          <a:endParaRPr lang="en-IN"/>
        </a:p>
      </dgm:t>
    </dgm:pt>
    <dgm:pt modelId="{73C304CB-9272-4DA8-AF67-A64C49586806}">
      <dgm:prSet/>
      <dgm:spPr/>
      <dgm:t>
        <a:bodyPr/>
        <a:lstStyle/>
        <a:p>
          <a:pPr rtl="0"/>
          <a:r>
            <a:rPr lang="en-US" u="sng" dirty="0" smtClean="0">
              <a:solidFill>
                <a:srgbClr val="FFFF00"/>
              </a:solidFill>
            </a:rPr>
            <a:t>LUCS </a:t>
          </a:r>
          <a:r>
            <a:rPr lang="en-US" dirty="0" smtClean="0"/>
            <a:t>    OR   In case of very severe uncontrolled disease </a:t>
          </a:r>
          <a:r>
            <a:rPr lang="en-US" u="sng" dirty="0" smtClean="0">
              <a:solidFill>
                <a:srgbClr val="FFFF00"/>
              </a:solidFill>
            </a:rPr>
            <a:t>elective LUCS</a:t>
          </a:r>
          <a:r>
            <a:rPr lang="en-US" dirty="0" smtClean="0">
              <a:solidFill>
                <a:srgbClr val="FFFF00"/>
              </a:solidFill>
            </a:rPr>
            <a:t> </a:t>
          </a:r>
          <a:r>
            <a:rPr lang="en-US" dirty="0" smtClean="0"/>
            <a:t>may be done without induction</a:t>
          </a:r>
          <a:endParaRPr lang="en-IN" dirty="0"/>
        </a:p>
      </dgm:t>
    </dgm:pt>
    <dgm:pt modelId="{52779F14-27A8-420E-AEE7-0989E8A5E803}" type="parTrans" cxnId="{3F2C3C5F-C912-4E06-9F8D-D5F976E256AC}">
      <dgm:prSet/>
      <dgm:spPr/>
      <dgm:t>
        <a:bodyPr/>
        <a:lstStyle/>
        <a:p>
          <a:endParaRPr lang="en-IN"/>
        </a:p>
      </dgm:t>
    </dgm:pt>
    <dgm:pt modelId="{410F3DE5-6B16-45A7-9179-84F9378C5EB6}" type="sibTrans" cxnId="{3F2C3C5F-C912-4E06-9F8D-D5F976E256AC}">
      <dgm:prSet/>
      <dgm:spPr/>
      <dgm:t>
        <a:bodyPr/>
        <a:lstStyle/>
        <a:p>
          <a:endParaRPr lang="en-IN"/>
        </a:p>
      </dgm:t>
    </dgm:pt>
    <dgm:pt modelId="{0AA1B596-8843-46F6-86B5-87F6B2DACAD9}" type="pres">
      <dgm:prSet presAssocID="{A2D49CA7-7350-4AF8-95B9-D3FD63E40A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4EBB984F-DEDD-4813-8ABD-B25D0445652C}" type="pres">
      <dgm:prSet presAssocID="{73C304CB-9272-4DA8-AF67-A64C49586806}" presName="boxAndChildren" presStyleCnt="0"/>
      <dgm:spPr/>
    </dgm:pt>
    <dgm:pt modelId="{7E8A8B34-D5EE-496E-B697-1747BAD90354}" type="pres">
      <dgm:prSet presAssocID="{73C304CB-9272-4DA8-AF67-A64C49586806}" presName="parentTextBox" presStyleLbl="node1" presStyleIdx="0" presStyleCnt="3" custLinFactNeighborX="173" custLinFactNeighborY="22099"/>
      <dgm:spPr/>
      <dgm:t>
        <a:bodyPr/>
        <a:lstStyle/>
        <a:p>
          <a:endParaRPr lang="en-IN"/>
        </a:p>
      </dgm:t>
    </dgm:pt>
    <dgm:pt modelId="{6EA7B590-225D-4316-ACCC-3E1A647FA4DF}" type="pres">
      <dgm:prSet presAssocID="{80A93F3C-D819-4A0C-B2C5-5F02BCDA54F6}" presName="sp" presStyleCnt="0"/>
      <dgm:spPr/>
    </dgm:pt>
    <dgm:pt modelId="{6D813FBF-EC85-4AE7-A049-A63286BFDC8C}" type="pres">
      <dgm:prSet presAssocID="{17D3FC1F-340C-492F-B354-7EC4C849FE14}" presName="arrowAndChildren" presStyleCnt="0"/>
      <dgm:spPr/>
    </dgm:pt>
    <dgm:pt modelId="{5EB19E80-2AFF-4902-9E3D-29C9BBA37424}" type="pres">
      <dgm:prSet presAssocID="{17D3FC1F-340C-492F-B354-7EC4C849FE14}" presName="parentTextArrow" presStyleLbl="node1" presStyleIdx="1" presStyleCnt="3"/>
      <dgm:spPr/>
      <dgm:t>
        <a:bodyPr/>
        <a:lstStyle/>
        <a:p>
          <a:endParaRPr lang="en-IN"/>
        </a:p>
      </dgm:t>
    </dgm:pt>
    <dgm:pt modelId="{8E7A0B4E-5694-46D8-AB96-D5FBB85E1495}" type="pres">
      <dgm:prSet presAssocID="{4594BDB8-73C4-4C68-8207-FFD435EBE01D}" presName="sp" presStyleCnt="0"/>
      <dgm:spPr/>
    </dgm:pt>
    <dgm:pt modelId="{CCB6D276-7A35-4183-9A00-FB8F0542D716}" type="pres">
      <dgm:prSet presAssocID="{F7AAF709-021F-426D-A535-F5CA443B1199}" presName="arrowAndChildren" presStyleCnt="0"/>
      <dgm:spPr/>
    </dgm:pt>
    <dgm:pt modelId="{57D1943F-5BD1-4FEF-8757-D0BC1D189E8B}" type="pres">
      <dgm:prSet presAssocID="{F7AAF709-021F-426D-A535-F5CA443B1199}" presName="parentTextArrow" presStyleLbl="node1" presStyleIdx="2" presStyleCnt="3"/>
      <dgm:spPr/>
      <dgm:t>
        <a:bodyPr/>
        <a:lstStyle/>
        <a:p>
          <a:endParaRPr lang="en-IN"/>
        </a:p>
      </dgm:t>
    </dgm:pt>
  </dgm:ptLst>
  <dgm:cxnLst>
    <dgm:cxn modelId="{74CF5B83-9935-4C9C-94E8-F9841266F8D4}" srcId="{A2D49CA7-7350-4AF8-95B9-D3FD63E40A7A}" destId="{F7AAF709-021F-426D-A535-F5CA443B1199}" srcOrd="0" destOrd="0" parTransId="{29BC9006-296D-423A-BC4A-62C0BF85EA10}" sibTransId="{4594BDB8-73C4-4C68-8207-FFD435EBE01D}"/>
    <dgm:cxn modelId="{3F2C3C5F-C912-4E06-9F8D-D5F976E256AC}" srcId="{A2D49CA7-7350-4AF8-95B9-D3FD63E40A7A}" destId="{73C304CB-9272-4DA8-AF67-A64C49586806}" srcOrd="2" destOrd="0" parTransId="{52779F14-27A8-420E-AEE7-0989E8A5E803}" sibTransId="{410F3DE5-6B16-45A7-9179-84F9378C5EB6}"/>
    <dgm:cxn modelId="{DE330B62-DFE6-4F4F-89CB-12CFC7689F3C}" type="presOf" srcId="{17D3FC1F-340C-492F-B354-7EC4C849FE14}" destId="{5EB19E80-2AFF-4902-9E3D-29C9BBA37424}" srcOrd="0" destOrd="0" presId="urn:microsoft.com/office/officeart/2005/8/layout/process4"/>
    <dgm:cxn modelId="{8239E1A3-50EC-4F9A-9227-BD86EA7CB751}" type="presOf" srcId="{F7AAF709-021F-426D-A535-F5CA443B1199}" destId="{57D1943F-5BD1-4FEF-8757-D0BC1D189E8B}" srcOrd="0" destOrd="0" presId="urn:microsoft.com/office/officeart/2005/8/layout/process4"/>
    <dgm:cxn modelId="{DEB53775-8F8C-4BD4-8C59-8F1F003847A1}" type="presOf" srcId="{73C304CB-9272-4DA8-AF67-A64C49586806}" destId="{7E8A8B34-D5EE-496E-B697-1747BAD90354}" srcOrd="0" destOrd="0" presId="urn:microsoft.com/office/officeart/2005/8/layout/process4"/>
    <dgm:cxn modelId="{4CCC5D0F-0092-4093-8C96-60BF9CFBF2F4}" srcId="{A2D49CA7-7350-4AF8-95B9-D3FD63E40A7A}" destId="{17D3FC1F-340C-492F-B354-7EC4C849FE14}" srcOrd="1" destOrd="0" parTransId="{3D13EE45-9C3F-48FE-8754-8BA8109C17C0}" sibTransId="{80A93F3C-D819-4A0C-B2C5-5F02BCDA54F6}"/>
    <dgm:cxn modelId="{D4BF6A7F-BFDA-43F1-A7B2-83AD961F4492}" type="presOf" srcId="{A2D49CA7-7350-4AF8-95B9-D3FD63E40A7A}" destId="{0AA1B596-8843-46F6-86B5-87F6B2DACAD9}" srcOrd="0" destOrd="0" presId="urn:microsoft.com/office/officeart/2005/8/layout/process4"/>
    <dgm:cxn modelId="{CD859BB2-1C36-4FD4-B32B-12A48DDA7007}" type="presParOf" srcId="{0AA1B596-8843-46F6-86B5-87F6B2DACAD9}" destId="{4EBB984F-DEDD-4813-8ABD-B25D0445652C}" srcOrd="0" destOrd="0" presId="urn:microsoft.com/office/officeart/2005/8/layout/process4"/>
    <dgm:cxn modelId="{EF09EC1E-30AF-464A-81C7-56BAE1A07F4F}" type="presParOf" srcId="{4EBB984F-DEDD-4813-8ABD-B25D0445652C}" destId="{7E8A8B34-D5EE-496E-B697-1747BAD90354}" srcOrd="0" destOrd="0" presId="urn:microsoft.com/office/officeart/2005/8/layout/process4"/>
    <dgm:cxn modelId="{9399BDB8-2181-486C-B931-D5D332877799}" type="presParOf" srcId="{0AA1B596-8843-46F6-86B5-87F6B2DACAD9}" destId="{6EA7B590-225D-4316-ACCC-3E1A647FA4DF}" srcOrd="1" destOrd="0" presId="urn:microsoft.com/office/officeart/2005/8/layout/process4"/>
    <dgm:cxn modelId="{61AC17C9-77F0-4CD0-8702-0D4E47135B01}" type="presParOf" srcId="{0AA1B596-8843-46F6-86B5-87F6B2DACAD9}" destId="{6D813FBF-EC85-4AE7-A049-A63286BFDC8C}" srcOrd="2" destOrd="0" presId="urn:microsoft.com/office/officeart/2005/8/layout/process4"/>
    <dgm:cxn modelId="{14BC4635-BD24-40ED-A79B-1C7796814A33}" type="presParOf" srcId="{6D813FBF-EC85-4AE7-A049-A63286BFDC8C}" destId="{5EB19E80-2AFF-4902-9E3D-29C9BBA37424}" srcOrd="0" destOrd="0" presId="urn:microsoft.com/office/officeart/2005/8/layout/process4"/>
    <dgm:cxn modelId="{86347FC5-0488-4575-A0B9-C8BABFB2B24C}" type="presParOf" srcId="{0AA1B596-8843-46F6-86B5-87F6B2DACAD9}" destId="{8E7A0B4E-5694-46D8-AB96-D5FBB85E1495}" srcOrd="3" destOrd="0" presId="urn:microsoft.com/office/officeart/2005/8/layout/process4"/>
    <dgm:cxn modelId="{E7397EBF-E187-4611-A65B-C34D4F7A6368}" type="presParOf" srcId="{0AA1B596-8843-46F6-86B5-87F6B2DACAD9}" destId="{CCB6D276-7A35-4183-9A00-FB8F0542D716}" srcOrd="4" destOrd="0" presId="urn:microsoft.com/office/officeart/2005/8/layout/process4"/>
    <dgm:cxn modelId="{A11758C1-BDE6-4B92-974F-277E44ECB291}" type="presParOf" srcId="{CCB6D276-7A35-4183-9A00-FB8F0542D716}" destId="{57D1943F-5BD1-4FEF-8757-D0BC1D189E8B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A15BA596-7900-4686-A7C2-11AAD35E79B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F4ECBE37-BB9D-41CC-8F4B-DB6587B1323F}">
      <dgm:prSet phldrT="[Text]"/>
      <dgm:spPr/>
      <dgm:t>
        <a:bodyPr/>
        <a:lstStyle/>
        <a:p>
          <a:r>
            <a:rPr lang="en-IN" b="1" dirty="0" err="1" smtClean="0">
              <a:solidFill>
                <a:schemeClr val="tx1"/>
              </a:solidFill>
            </a:rPr>
            <a:t>Fetal</a:t>
          </a:r>
          <a:r>
            <a:rPr lang="en-IN" b="1" dirty="0" smtClean="0">
              <a:solidFill>
                <a:schemeClr val="tx1"/>
              </a:solidFill>
            </a:rPr>
            <a:t> considerations</a:t>
          </a:r>
          <a:endParaRPr lang="en-IN" dirty="0">
            <a:solidFill>
              <a:schemeClr val="tx1"/>
            </a:solidFill>
          </a:endParaRPr>
        </a:p>
      </dgm:t>
    </dgm:pt>
    <dgm:pt modelId="{8CF1C0DE-0C80-4BDF-857C-C8D5DE7ADB2A}" type="parTrans" cxnId="{F304B338-D492-4DA9-A0CB-0D858047898F}">
      <dgm:prSet/>
      <dgm:spPr/>
      <dgm:t>
        <a:bodyPr/>
        <a:lstStyle/>
        <a:p>
          <a:endParaRPr lang="en-IN"/>
        </a:p>
      </dgm:t>
    </dgm:pt>
    <dgm:pt modelId="{8727A288-73CB-4BEA-9450-454269270A19}" type="sibTrans" cxnId="{F304B338-D492-4DA9-A0CB-0D858047898F}">
      <dgm:prSet/>
      <dgm:spPr/>
      <dgm:t>
        <a:bodyPr/>
        <a:lstStyle/>
        <a:p>
          <a:endParaRPr lang="en-IN"/>
        </a:p>
      </dgm:t>
    </dgm:pt>
    <dgm:pt modelId="{E713D777-D5D5-47F5-A75B-62B89A76FFDF}">
      <dgm:prSet phldrT="[Text]"/>
      <dgm:spPr/>
      <dgm:t>
        <a:bodyPr/>
        <a:lstStyle/>
        <a:p>
          <a:r>
            <a:rPr lang="en-IN" dirty="0" smtClean="0"/>
            <a:t> Prematurity</a:t>
          </a:r>
          <a:endParaRPr lang="en-IN" dirty="0"/>
        </a:p>
      </dgm:t>
    </dgm:pt>
    <dgm:pt modelId="{63023D34-F2D0-437A-9FBD-16E5D4A327BE}" type="parTrans" cxnId="{1A4C9CBA-562B-488A-9DC2-0AEA5B1F268F}">
      <dgm:prSet/>
      <dgm:spPr/>
      <dgm:t>
        <a:bodyPr/>
        <a:lstStyle/>
        <a:p>
          <a:endParaRPr lang="en-IN"/>
        </a:p>
      </dgm:t>
    </dgm:pt>
    <dgm:pt modelId="{1B3420FC-52EA-41ED-B6B6-997964C2DCFB}" type="sibTrans" cxnId="{1A4C9CBA-562B-488A-9DC2-0AEA5B1F268F}">
      <dgm:prSet/>
      <dgm:spPr/>
      <dgm:t>
        <a:bodyPr/>
        <a:lstStyle/>
        <a:p>
          <a:endParaRPr lang="en-IN"/>
        </a:p>
      </dgm:t>
    </dgm:pt>
    <dgm:pt modelId="{0B829E96-911A-4A17-953C-AA284BA037C5}">
      <dgm:prSet phldrT="[Text]"/>
      <dgm:spPr/>
      <dgm:t>
        <a:bodyPr/>
        <a:lstStyle/>
        <a:p>
          <a:r>
            <a:rPr lang="en-IN" dirty="0" smtClean="0"/>
            <a:t>Stillbirth</a:t>
          </a:r>
          <a:endParaRPr lang="en-IN" dirty="0"/>
        </a:p>
      </dgm:t>
    </dgm:pt>
    <dgm:pt modelId="{0C7CB0A4-1E7A-4101-9A85-BD4134068178}" type="parTrans" cxnId="{CB7A1212-5AD4-431D-A9D8-27F4C10ABA7E}">
      <dgm:prSet/>
      <dgm:spPr/>
      <dgm:t>
        <a:bodyPr/>
        <a:lstStyle/>
        <a:p>
          <a:endParaRPr lang="en-IN"/>
        </a:p>
      </dgm:t>
    </dgm:pt>
    <dgm:pt modelId="{5222FD1E-6686-4A0C-B360-9245B9909961}" type="sibTrans" cxnId="{CB7A1212-5AD4-431D-A9D8-27F4C10ABA7E}">
      <dgm:prSet/>
      <dgm:spPr/>
      <dgm:t>
        <a:bodyPr/>
        <a:lstStyle/>
        <a:p>
          <a:endParaRPr lang="en-IN"/>
        </a:p>
      </dgm:t>
    </dgm:pt>
    <dgm:pt modelId="{98079591-67EE-426F-BB73-351B76A13E8B}">
      <dgm:prSet phldrT="[Text]"/>
      <dgm:spPr/>
      <dgm:t>
        <a:bodyPr/>
        <a:lstStyle/>
        <a:p>
          <a:r>
            <a:rPr lang="en-IN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Maternal considerations</a:t>
          </a:r>
          <a:endParaRPr lang="en-IN" dirty="0"/>
        </a:p>
      </dgm:t>
    </dgm:pt>
    <dgm:pt modelId="{20C1AD13-B8F1-43F2-895A-1BDF22180832}" type="parTrans" cxnId="{F1C2160F-5372-4C22-8174-1DA9134A65AF}">
      <dgm:prSet/>
      <dgm:spPr/>
      <dgm:t>
        <a:bodyPr/>
        <a:lstStyle/>
        <a:p>
          <a:endParaRPr lang="en-IN"/>
        </a:p>
      </dgm:t>
    </dgm:pt>
    <dgm:pt modelId="{890D0966-B3DE-452E-BCB0-A86FDCF9E9E4}" type="sibTrans" cxnId="{F1C2160F-5372-4C22-8174-1DA9134A65AF}">
      <dgm:prSet/>
      <dgm:spPr/>
      <dgm:t>
        <a:bodyPr/>
        <a:lstStyle/>
        <a:p>
          <a:endParaRPr lang="en-IN"/>
        </a:p>
      </dgm:t>
    </dgm:pt>
    <dgm:pt modelId="{0CF30A90-5C52-4743-8796-DEED15B4041F}">
      <dgm:prSet phldrT="[Text]"/>
      <dgm:spPr/>
      <dgm:t>
        <a:bodyPr/>
        <a:lstStyle/>
        <a:p>
          <a:r>
            <a:rPr lang="en-IN" dirty="0" smtClean="0"/>
            <a:t>– Worsening of disease</a:t>
          </a:r>
          <a:endParaRPr lang="en-IN" dirty="0"/>
        </a:p>
      </dgm:t>
    </dgm:pt>
    <dgm:pt modelId="{9D1EEA5B-9F94-4D7A-BF29-7AFE27255859}" type="parTrans" cxnId="{A2A93CC6-A003-4814-BB80-91D68B3FE38B}">
      <dgm:prSet/>
      <dgm:spPr/>
      <dgm:t>
        <a:bodyPr/>
        <a:lstStyle/>
        <a:p>
          <a:endParaRPr lang="en-IN"/>
        </a:p>
      </dgm:t>
    </dgm:pt>
    <dgm:pt modelId="{B204062F-ECA3-41E2-9A90-9B718FA2F366}" type="sibTrans" cxnId="{A2A93CC6-A003-4814-BB80-91D68B3FE38B}">
      <dgm:prSet/>
      <dgm:spPr/>
      <dgm:t>
        <a:bodyPr/>
        <a:lstStyle/>
        <a:p>
          <a:endParaRPr lang="en-IN"/>
        </a:p>
      </dgm:t>
    </dgm:pt>
    <dgm:pt modelId="{70E18AAE-11D2-4951-BC46-8E1F4C13D8FE}">
      <dgm:prSet phldrT="[Text]"/>
      <dgm:spPr/>
      <dgm:t>
        <a:bodyPr/>
        <a:lstStyle/>
        <a:p>
          <a:r>
            <a:rPr lang="en-IN" dirty="0" smtClean="0"/>
            <a:t>Complications</a:t>
          </a:r>
          <a:endParaRPr lang="en-IN" dirty="0"/>
        </a:p>
      </dgm:t>
    </dgm:pt>
    <dgm:pt modelId="{673CFA08-C5D7-4144-80B6-A53415C1145C}" type="parTrans" cxnId="{42C805A4-F121-4D76-8E7D-6CCDED9C3FD2}">
      <dgm:prSet/>
      <dgm:spPr/>
      <dgm:t>
        <a:bodyPr/>
        <a:lstStyle/>
        <a:p>
          <a:endParaRPr lang="en-IN"/>
        </a:p>
      </dgm:t>
    </dgm:pt>
    <dgm:pt modelId="{59675648-6A43-4181-ABCD-C72E09AD89A5}" type="sibTrans" cxnId="{42C805A4-F121-4D76-8E7D-6CCDED9C3FD2}">
      <dgm:prSet/>
      <dgm:spPr/>
      <dgm:t>
        <a:bodyPr/>
        <a:lstStyle/>
        <a:p>
          <a:endParaRPr lang="en-IN"/>
        </a:p>
      </dgm:t>
    </dgm:pt>
    <dgm:pt modelId="{BC9A2B43-6239-4D1F-9EB0-06240FC6E2EF}">
      <dgm:prSet/>
      <dgm:spPr/>
      <dgm:t>
        <a:bodyPr/>
        <a:lstStyle/>
        <a:p>
          <a:r>
            <a:rPr lang="en-IN" dirty="0" smtClean="0"/>
            <a:t>Newborn asphyxia</a:t>
          </a:r>
          <a:endParaRPr lang="en-IN" dirty="0"/>
        </a:p>
      </dgm:t>
    </dgm:pt>
    <dgm:pt modelId="{FBB39490-19DC-48FF-945F-79EB416285E9}" type="parTrans" cxnId="{3364AD11-05AB-4154-B65E-8C0E3C514B66}">
      <dgm:prSet/>
      <dgm:spPr/>
      <dgm:t>
        <a:bodyPr/>
        <a:lstStyle/>
        <a:p>
          <a:endParaRPr lang="en-IN"/>
        </a:p>
      </dgm:t>
    </dgm:pt>
    <dgm:pt modelId="{337B807A-FAA5-407D-802D-1D308F6CD4D9}" type="sibTrans" cxnId="{3364AD11-05AB-4154-B65E-8C0E3C514B66}">
      <dgm:prSet/>
      <dgm:spPr/>
      <dgm:t>
        <a:bodyPr/>
        <a:lstStyle/>
        <a:p>
          <a:endParaRPr lang="en-IN"/>
        </a:p>
      </dgm:t>
    </dgm:pt>
    <dgm:pt modelId="{3AA2B2CB-FC18-474B-8B13-D9743CB68844}" type="pres">
      <dgm:prSet presAssocID="{A15BA596-7900-4686-A7C2-11AAD35E79B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IN"/>
        </a:p>
      </dgm:t>
    </dgm:pt>
    <dgm:pt modelId="{485D2504-80C8-411E-8EFB-EF66A27FF1A1}" type="pres">
      <dgm:prSet presAssocID="{F4ECBE37-BB9D-41CC-8F4B-DB6587B1323F}" presName="root" presStyleCnt="0"/>
      <dgm:spPr/>
    </dgm:pt>
    <dgm:pt modelId="{FBA49D92-5BAB-4A67-8DD2-80B83D75EE16}" type="pres">
      <dgm:prSet presAssocID="{F4ECBE37-BB9D-41CC-8F4B-DB6587B1323F}" presName="rootComposite" presStyleCnt="0"/>
      <dgm:spPr/>
    </dgm:pt>
    <dgm:pt modelId="{EE68DCC5-48B6-43BC-8C28-F07F05447A4B}" type="pres">
      <dgm:prSet presAssocID="{F4ECBE37-BB9D-41CC-8F4B-DB6587B1323F}" presName="rootText" presStyleLbl="node1" presStyleIdx="0" presStyleCnt="2"/>
      <dgm:spPr/>
      <dgm:t>
        <a:bodyPr/>
        <a:lstStyle/>
        <a:p>
          <a:endParaRPr lang="en-IN"/>
        </a:p>
      </dgm:t>
    </dgm:pt>
    <dgm:pt modelId="{86A57413-E0A8-4219-9A63-BA79449FD829}" type="pres">
      <dgm:prSet presAssocID="{F4ECBE37-BB9D-41CC-8F4B-DB6587B1323F}" presName="rootConnector" presStyleLbl="node1" presStyleIdx="0" presStyleCnt="2"/>
      <dgm:spPr/>
      <dgm:t>
        <a:bodyPr/>
        <a:lstStyle/>
        <a:p>
          <a:endParaRPr lang="en-IN"/>
        </a:p>
      </dgm:t>
    </dgm:pt>
    <dgm:pt modelId="{C5397EBA-0602-401B-BDC4-151AFC0C8347}" type="pres">
      <dgm:prSet presAssocID="{F4ECBE37-BB9D-41CC-8F4B-DB6587B1323F}" presName="childShape" presStyleCnt="0"/>
      <dgm:spPr/>
    </dgm:pt>
    <dgm:pt modelId="{85C0A092-24BD-460D-9DFF-246EB0859A57}" type="pres">
      <dgm:prSet presAssocID="{63023D34-F2D0-437A-9FBD-16E5D4A327BE}" presName="Name13" presStyleLbl="parChTrans1D2" presStyleIdx="0" presStyleCnt="5"/>
      <dgm:spPr/>
      <dgm:t>
        <a:bodyPr/>
        <a:lstStyle/>
        <a:p>
          <a:endParaRPr lang="en-IN"/>
        </a:p>
      </dgm:t>
    </dgm:pt>
    <dgm:pt modelId="{C3F4AD2A-E170-49C7-A250-78608059A4FF}" type="pres">
      <dgm:prSet presAssocID="{E713D777-D5D5-47F5-A75B-62B89A76FFDF}" presName="childText" presStyleLbl="b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3AA7667E-6A71-4B2E-81D9-75CC8766229C}" type="pres">
      <dgm:prSet presAssocID="{0C7CB0A4-1E7A-4101-9A85-BD4134068178}" presName="Name13" presStyleLbl="parChTrans1D2" presStyleIdx="1" presStyleCnt="5"/>
      <dgm:spPr/>
      <dgm:t>
        <a:bodyPr/>
        <a:lstStyle/>
        <a:p>
          <a:endParaRPr lang="en-IN"/>
        </a:p>
      </dgm:t>
    </dgm:pt>
    <dgm:pt modelId="{7C45D0A4-1ECB-4316-9D55-A2393D90BE32}" type="pres">
      <dgm:prSet presAssocID="{0B829E96-911A-4A17-953C-AA284BA037C5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C4F17AE0-1A3D-44DB-A894-4F04C10387D6}" type="pres">
      <dgm:prSet presAssocID="{FBB39490-19DC-48FF-945F-79EB416285E9}" presName="Name13" presStyleLbl="parChTrans1D2" presStyleIdx="2" presStyleCnt="5"/>
      <dgm:spPr/>
      <dgm:t>
        <a:bodyPr/>
        <a:lstStyle/>
        <a:p>
          <a:endParaRPr lang="en-IN"/>
        </a:p>
      </dgm:t>
    </dgm:pt>
    <dgm:pt modelId="{3BD32DF4-A36E-41DB-864D-47C1F92F5DF5}" type="pres">
      <dgm:prSet presAssocID="{BC9A2B43-6239-4D1F-9EB0-06240FC6E2EF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AEDBD20C-719F-4CF0-BF81-65168DF30A89}" type="pres">
      <dgm:prSet presAssocID="{98079591-67EE-426F-BB73-351B76A13E8B}" presName="root" presStyleCnt="0"/>
      <dgm:spPr/>
    </dgm:pt>
    <dgm:pt modelId="{0076A66C-E28D-4184-8C0B-402DBA3F3ADB}" type="pres">
      <dgm:prSet presAssocID="{98079591-67EE-426F-BB73-351B76A13E8B}" presName="rootComposite" presStyleCnt="0"/>
      <dgm:spPr/>
    </dgm:pt>
    <dgm:pt modelId="{D2CCE4AB-D37E-4425-A34A-B426149AFCAC}" type="pres">
      <dgm:prSet presAssocID="{98079591-67EE-426F-BB73-351B76A13E8B}" presName="rootText" presStyleLbl="node1" presStyleIdx="1" presStyleCnt="2"/>
      <dgm:spPr/>
      <dgm:t>
        <a:bodyPr/>
        <a:lstStyle/>
        <a:p>
          <a:endParaRPr lang="en-IN"/>
        </a:p>
      </dgm:t>
    </dgm:pt>
    <dgm:pt modelId="{EE21E1A1-9A3B-4488-9D2B-2F067AFEACCB}" type="pres">
      <dgm:prSet presAssocID="{98079591-67EE-426F-BB73-351B76A13E8B}" presName="rootConnector" presStyleLbl="node1" presStyleIdx="1" presStyleCnt="2"/>
      <dgm:spPr/>
      <dgm:t>
        <a:bodyPr/>
        <a:lstStyle/>
        <a:p>
          <a:endParaRPr lang="en-IN"/>
        </a:p>
      </dgm:t>
    </dgm:pt>
    <dgm:pt modelId="{3E15B761-E080-49A4-8205-51E3E3DD110C}" type="pres">
      <dgm:prSet presAssocID="{98079591-67EE-426F-BB73-351B76A13E8B}" presName="childShape" presStyleCnt="0"/>
      <dgm:spPr/>
    </dgm:pt>
    <dgm:pt modelId="{C2F70CB3-31AD-41B1-AB8F-590B56EB619D}" type="pres">
      <dgm:prSet presAssocID="{9D1EEA5B-9F94-4D7A-BF29-7AFE27255859}" presName="Name13" presStyleLbl="parChTrans1D2" presStyleIdx="3" presStyleCnt="5"/>
      <dgm:spPr/>
      <dgm:t>
        <a:bodyPr/>
        <a:lstStyle/>
        <a:p>
          <a:endParaRPr lang="en-IN"/>
        </a:p>
      </dgm:t>
    </dgm:pt>
    <dgm:pt modelId="{5A198BD9-5BCA-4090-84B9-A5D787E39DA5}" type="pres">
      <dgm:prSet presAssocID="{0CF30A90-5C52-4743-8796-DEED15B4041F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52B51D0F-B2D6-4B26-8518-8D0638CC3C97}" type="pres">
      <dgm:prSet presAssocID="{673CFA08-C5D7-4144-80B6-A53415C1145C}" presName="Name13" presStyleLbl="parChTrans1D2" presStyleIdx="4" presStyleCnt="5"/>
      <dgm:spPr/>
      <dgm:t>
        <a:bodyPr/>
        <a:lstStyle/>
        <a:p>
          <a:endParaRPr lang="en-IN"/>
        </a:p>
      </dgm:t>
    </dgm:pt>
    <dgm:pt modelId="{DC4EA4FE-0248-4477-AAEE-1C3928E7F190}" type="pres">
      <dgm:prSet presAssocID="{70E18AAE-11D2-4951-BC46-8E1F4C13D8FE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</dgm:ptLst>
  <dgm:cxnLst>
    <dgm:cxn modelId="{3F3FEC8A-4ADF-43F6-8061-028318EDF806}" type="presOf" srcId="{63023D34-F2D0-437A-9FBD-16E5D4A327BE}" destId="{85C0A092-24BD-460D-9DFF-246EB0859A57}" srcOrd="0" destOrd="0" presId="urn:microsoft.com/office/officeart/2005/8/layout/hierarchy3"/>
    <dgm:cxn modelId="{CB7A1212-5AD4-431D-A9D8-27F4C10ABA7E}" srcId="{F4ECBE37-BB9D-41CC-8F4B-DB6587B1323F}" destId="{0B829E96-911A-4A17-953C-AA284BA037C5}" srcOrd="1" destOrd="0" parTransId="{0C7CB0A4-1E7A-4101-9A85-BD4134068178}" sibTransId="{5222FD1E-6686-4A0C-B360-9245B9909961}"/>
    <dgm:cxn modelId="{73829A6C-022C-49E4-A372-D1D49D27C713}" type="presOf" srcId="{BC9A2B43-6239-4D1F-9EB0-06240FC6E2EF}" destId="{3BD32DF4-A36E-41DB-864D-47C1F92F5DF5}" srcOrd="0" destOrd="0" presId="urn:microsoft.com/office/officeart/2005/8/layout/hierarchy3"/>
    <dgm:cxn modelId="{BC387BC6-D545-4CE3-9631-C3374FE6F839}" type="presOf" srcId="{0CF30A90-5C52-4743-8796-DEED15B4041F}" destId="{5A198BD9-5BCA-4090-84B9-A5D787E39DA5}" srcOrd="0" destOrd="0" presId="urn:microsoft.com/office/officeart/2005/8/layout/hierarchy3"/>
    <dgm:cxn modelId="{1F0765BA-8B84-4450-A22C-08617E18145F}" type="presOf" srcId="{E713D777-D5D5-47F5-A75B-62B89A76FFDF}" destId="{C3F4AD2A-E170-49C7-A250-78608059A4FF}" srcOrd="0" destOrd="0" presId="urn:microsoft.com/office/officeart/2005/8/layout/hierarchy3"/>
    <dgm:cxn modelId="{D375AFDF-6E86-44BC-B9E5-0EC14F285DD2}" type="presOf" srcId="{F4ECBE37-BB9D-41CC-8F4B-DB6587B1323F}" destId="{86A57413-E0A8-4219-9A63-BA79449FD829}" srcOrd="1" destOrd="0" presId="urn:microsoft.com/office/officeart/2005/8/layout/hierarchy3"/>
    <dgm:cxn modelId="{86639F26-E554-467C-A552-7640B7284798}" type="presOf" srcId="{98079591-67EE-426F-BB73-351B76A13E8B}" destId="{EE21E1A1-9A3B-4488-9D2B-2F067AFEACCB}" srcOrd="1" destOrd="0" presId="urn:microsoft.com/office/officeart/2005/8/layout/hierarchy3"/>
    <dgm:cxn modelId="{434C757A-4C73-49EE-8B79-6DB69009BCD2}" type="presOf" srcId="{0B829E96-911A-4A17-953C-AA284BA037C5}" destId="{7C45D0A4-1ECB-4316-9D55-A2393D90BE32}" srcOrd="0" destOrd="0" presId="urn:microsoft.com/office/officeart/2005/8/layout/hierarchy3"/>
    <dgm:cxn modelId="{8FB190D7-C317-4275-9237-3A0CB79044B3}" type="presOf" srcId="{9D1EEA5B-9F94-4D7A-BF29-7AFE27255859}" destId="{C2F70CB3-31AD-41B1-AB8F-590B56EB619D}" srcOrd="0" destOrd="0" presId="urn:microsoft.com/office/officeart/2005/8/layout/hierarchy3"/>
    <dgm:cxn modelId="{96B1880B-30CE-4698-8CD6-B677EF879889}" type="presOf" srcId="{F4ECBE37-BB9D-41CC-8F4B-DB6587B1323F}" destId="{EE68DCC5-48B6-43BC-8C28-F07F05447A4B}" srcOrd="0" destOrd="0" presId="urn:microsoft.com/office/officeart/2005/8/layout/hierarchy3"/>
    <dgm:cxn modelId="{1A4C9CBA-562B-488A-9DC2-0AEA5B1F268F}" srcId="{F4ECBE37-BB9D-41CC-8F4B-DB6587B1323F}" destId="{E713D777-D5D5-47F5-A75B-62B89A76FFDF}" srcOrd="0" destOrd="0" parTransId="{63023D34-F2D0-437A-9FBD-16E5D4A327BE}" sibTransId="{1B3420FC-52EA-41ED-B6B6-997964C2DCFB}"/>
    <dgm:cxn modelId="{140CB8EB-C9D5-4674-975B-1A9868B14789}" type="presOf" srcId="{FBB39490-19DC-48FF-945F-79EB416285E9}" destId="{C4F17AE0-1A3D-44DB-A894-4F04C10387D6}" srcOrd="0" destOrd="0" presId="urn:microsoft.com/office/officeart/2005/8/layout/hierarchy3"/>
    <dgm:cxn modelId="{A2A93CC6-A003-4814-BB80-91D68B3FE38B}" srcId="{98079591-67EE-426F-BB73-351B76A13E8B}" destId="{0CF30A90-5C52-4743-8796-DEED15B4041F}" srcOrd="0" destOrd="0" parTransId="{9D1EEA5B-9F94-4D7A-BF29-7AFE27255859}" sibTransId="{B204062F-ECA3-41E2-9A90-9B718FA2F366}"/>
    <dgm:cxn modelId="{F1C2160F-5372-4C22-8174-1DA9134A65AF}" srcId="{A15BA596-7900-4686-A7C2-11AAD35E79B0}" destId="{98079591-67EE-426F-BB73-351B76A13E8B}" srcOrd="1" destOrd="0" parTransId="{20C1AD13-B8F1-43F2-895A-1BDF22180832}" sibTransId="{890D0966-B3DE-452E-BCB0-A86FDCF9E9E4}"/>
    <dgm:cxn modelId="{9CCE73CC-C277-41FA-9691-C291E15049BC}" type="presOf" srcId="{0C7CB0A4-1E7A-4101-9A85-BD4134068178}" destId="{3AA7667E-6A71-4B2E-81D9-75CC8766229C}" srcOrd="0" destOrd="0" presId="urn:microsoft.com/office/officeart/2005/8/layout/hierarchy3"/>
    <dgm:cxn modelId="{42C805A4-F121-4D76-8E7D-6CCDED9C3FD2}" srcId="{98079591-67EE-426F-BB73-351B76A13E8B}" destId="{70E18AAE-11D2-4951-BC46-8E1F4C13D8FE}" srcOrd="1" destOrd="0" parTransId="{673CFA08-C5D7-4144-80B6-A53415C1145C}" sibTransId="{59675648-6A43-4181-ABCD-C72E09AD89A5}"/>
    <dgm:cxn modelId="{07808811-5A34-4F80-9F9B-8F6E5CBFD926}" type="presOf" srcId="{673CFA08-C5D7-4144-80B6-A53415C1145C}" destId="{52B51D0F-B2D6-4B26-8518-8D0638CC3C97}" srcOrd="0" destOrd="0" presId="urn:microsoft.com/office/officeart/2005/8/layout/hierarchy3"/>
    <dgm:cxn modelId="{6717E005-4B11-4467-9B03-2C0A5E6D09D3}" type="presOf" srcId="{70E18AAE-11D2-4951-BC46-8E1F4C13D8FE}" destId="{DC4EA4FE-0248-4477-AAEE-1C3928E7F190}" srcOrd="0" destOrd="0" presId="urn:microsoft.com/office/officeart/2005/8/layout/hierarchy3"/>
    <dgm:cxn modelId="{F304B338-D492-4DA9-A0CB-0D858047898F}" srcId="{A15BA596-7900-4686-A7C2-11AAD35E79B0}" destId="{F4ECBE37-BB9D-41CC-8F4B-DB6587B1323F}" srcOrd="0" destOrd="0" parTransId="{8CF1C0DE-0C80-4BDF-857C-C8D5DE7ADB2A}" sibTransId="{8727A288-73CB-4BEA-9450-454269270A19}"/>
    <dgm:cxn modelId="{D92AB673-57F4-4222-861F-AC710791ACB4}" type="presOf" srcId="{98079591-67EE-426F-BB73-351B76A13E8B}" destId="{D2CCE4AB-D37E-4425-A34A-B426149AFCAC}" srcOrd="0" destOrd="0" presId="urn:microsoft.com/office/officeart/2005/8/layout/hierarchy3"/>
    <dgm:cxn modelId="{3364AD11-05AB-4154-B65E-8C0E3C514B66}" srcId="{F4ECBE37-BB9D-41CC-8F4B-DB6587B1323F}" destId="{BC9A2B43-6239-4D1F-9EB0-06240FC6E2EF}" srcOrd="2" destOrd="0" parTransId="{FBB39490-19DC-48FF-945F-79EB416285E9}" sibTransId="{337B807A-FAA5-407D-802D-1D308F6CD4D9}"/>
    <dgm:cxn modelId="{EBE1CC8B-8C8E-4BCB-B97C-02C5940267F1}" type="presOf" srcId="{A15BA596-7900-4686-A7C2-11AAD35E79B0}" destId="{3AA2B2CB-FC18-474B-8B13-D9743CB68844}" srcOrd="0" destOrd="0" presId="urn:microsoft.com/office/officeart/2005/8/layout/hierarchy3"/>
    <dgm:cxn modelId="{B3DBF30C-6B69-416C-A9A4-A8FC637A873B}" type="presParOf" srcId="{3AA2B2CB-FC18-474B-8B13-D9743CB68844}" destId="{485D2504-80C8-411E-8EFB-EF66A27FF1A1}" srcOrd="0" destOrd="0" presId="urn:microsoft.com/office/officeart/2005/8/layout/hierarchy3"/>
    <dgm:cxn modelId="{25C2A656-48BB-49E3-915E-EEE2B5BF289D}" type="presParOf" srcId="{485D2504-80C8-411E-8EFB-EF66A27FF1A1}" destId="{FBA49D92-5BAB-4A67-8DD2-80B83D75EE16}" srcOrd="0" destOrd="0" presId="urn:microsoft.com/office/officeart/2005/8/layout/hierarchy3"/>
    <dgm:cxn modelId="{601F5A5B-43A2-43D7-9777-CC5363BD08EF}" type="presParOf" srcId="{FBA49D92-5BAB-4A67-8DD2-80B83D75EE16}" destId="{EE68DCC5-48B6-43BC-8C28-F07F05447A4B}" srcOrd="0" destOrd="0" presId="urn:microsoft.com/office/officeart/2005/8/layout/hierarchy3"/>
    <dgm:cxn modelId="{824A4CB2-43F1-4570-B356-714947B1257B}" type="presParOf" srcId="{FBA49D92-5BAB-4A67-8DD2-80B83D75EE16}" destId="{86A57413-E0A8-4219-9A63-BA79449FD829}" srcOrd="1" destOrd="0" presId="urn:microsoft.com/office/officeart/2005/8/layout/hierarchy3"/>
    <dgm:cxn modelId="{B9E23BCF-0FFE-463E-BFC1-BF7D439C3370}" type="presParOf" srcId="{485D2504-80C8-411E-8EFB-EF66A27FF1A1}" destId="{C5397EBA-0602-401B-BDC4-151AFC0C8347}" srcOrd="1" destOrd="0" presId="urn:microsoft.com/office/officeart/2005/8/layout/hierarchy3"/>
    <dgm:cxn modelId="{A70FB7F0-7149-4F7E-8D6E-5B7890C5C5AB}" type="presParOf" srcId="{C5397EBA-0602-401B-BDC4-151AFC0C8347}" destId="{85C0A092-24BD-460D-9DFF-246EB0859A57}" srcOrd="0" destOrd="0" presId="urn:microsoft.com/office/officeart/2005/8/layout/hierarchy3"/>
    <dgm:cxn modelId="{FD1D2971-6274-4862-B133-1A4F220E44A8}" type="presParOf" srcId="{C5397EBA-0602-401B-BDC4-151AFC0C8347}" destId="{C3F4AD2A-E170-49C7-A250-78608059A4FF}" srcOrd="1" destOrd="0" presId="urn:microsoft.com/office/officeart/2005/8/layout/hierarchy3"/>
    <dgm:cxn modelId="{6BA16FC5-F377-427A-9F78-13786DFD7AF8}" type="presParOf" srcId="{C5397EBA-0602-401B-BDC4-151AFC0C8347}" destId="{3AA7667E-6A71-4B2E-81D9-75CC8766229C}" srcOrd="2" destOrd="0" presId="urn:microsoft.com/office/officeart/2005/8/layout/hierarchy3"/>
    <dgm:cxn modelId="{020B8AD5-EF8B-4762-BFC1-36408E09E628}" type="presParOf" srcId="{C5397EBA-0602-401B-BDC4-151AFC0C8347}" destId="{7C45D0A4-1ECB-4316-9D55-A2393D90BE32}" srcOrd="3" destOrd="0" presId="urn:microsoft.com/office/officeart/2005/8/layout/hierarchy3"/>
    <dgm:cxn modelId="{607B53EF-BE92-4F7B-978F-A37E24634723}" type="presParOf" srcId="{C5397EBA-0602-401B-BDC4-151AFC0C8347}" destId="{C4F17AE0-1A3D-44DB-A894-4F04C10387D6}" srcOrd="4" destOrd="0" presId="urn:microsoft.com/office/officeart/2005/8/layout/hierarchy3"/>
    <dgm:cxn modelId="{657F3427-7AF2-4F3C-8668-B632A46F5D4A}" type="presParOf" srcId="{C5397EBA-0602-401B-BDC4-151AFC0C8347}" destId="{3BD32DF4-A36E-41DB-864D-47C1F92F5DF5}" srcOrd="5" destOrd="0" presId="urn:microsoft.com/office/officeart/2005/8/layout/hierarchy3"/>
    <dgm:cxn modelId="{89EFCA96-15A4-48CF-887D-D95537C02385}" type="presParOf" srcId="{3AA2B2CB-FC18-474B-8B13-D9743CB68844}" destId="{AEDBD20C-719F-4CF0-BF81-65168DF30A89}" srcOrd="1" destOrd="0" presId="urn:microsoft.com/office/officeart/2005/8/layout/hierarchy3"/>
    <dgm:cxn modelId="{EE5494FB-4D97-4837-BC9A-5C4E488A3F83}" type="presParOf" srcId="{AEDBD20C-719F-4CF0-BF81-65168DF30A89}" destId="{0076A66C-E28D-4184-8C0B-402DBA3F3ADB}" srcOrd="0" destOrd="0" presId="urn:microsoft.com/office/officeart/2005/8/layout/hierarchy3"/>
    <dgm:cxn modelId="{117D415C-8F83-4F63-A829-88AFEC8ADDC4}" type="presParOf" srcId="{0076A66C-E28D-4184-8C0B-402DBA3F3ADB}" destId="{D2CCE4AB-D37E-4425-A34A-B426149AFCAC}" srcOrd="0" destOrd="0" presId="urn:microsoft.com/office/officeart/2005/8/layout/hierarchy3"/>
    <dgm:cxn modelId="{9AB45B19-6E42-49D9-A043-CD713A4D68A2}" type="presParOf" srcId="{0076A66C-E28D-4184-8C0B-402DBA3F3ADB}" destId="{EE21E1A1-9A3B-4488-9D2B-2F067AFEACCB}" srcOrd="1" destOrd="0" presId="urn:microsoft.com/office/officeart/2005/8/layout/hierarchy3"/>
    <dgm:cxn modelId="{CC636FC5-4FC3-4803-8583-119216619B52}" type="presParOf" srcId="{AEDBD20C-719F-4CF0-BF81-65168DF30A89}" destId="{3E15B761-E080-49A4-8205-51E3E3DD110C}" srcOrd="1" destOrd="0" presId="urn:microsoft.com/office/officeart/2005/8/layout/hierarchy3"/>
    <dgm:cxn modelId="{ED0A1369-1578-4F05-81B0-E4773F0393CB}" type="presParOf" srcId="{3E15B761-E080-49A4-8205-51E3E3DD110C}" destId="{C2F70CB3-31AD-41B1-AB8F-590B56EB619D}" srcOrd="0" destOrd="0" presId="urn:microsoft.com/office/officeart/2005/8/layout/hierarchy3"/>
    <dgm:cxn modelId="{E4DABBD8-4DFF-4797-8E5B-0E05AB689B3B}" type="presParOf" srcId="{3E15B761-E080-49A4-8205-51E3E3DD110C}" destId="{5A198BD9-5BCA-4090-84B9-A5D787E39DA5}" srcOrd="1" destOrd="0" presId="urn:microsoft.com/office/officeart/2005/8/layout/hierarchy3"/>
    <dgm:cxn modelId="{3482FED9-10CE-419C-85A1-5B689A164DA5}" type="presParOf" srcId="{3E15B761-E080-49A4-8205-51E3E3DD110C}" destId="{52B51D0F-B2D6-4B26-8518-8D0638CC3C97}" srcOrd="2" destOrd="0" presId="urn:microsoft.com/office/officeart/2005/8/layout/hierarchy3"/>
    <dgm:cxn modelId="{D3CA6667-A694-4F59-AA33-307E36895D31}" type="presParOf" srcId="{3E15B761-E080-49A4-8205-51E3E3DD110C}" destId="{DC4EA4FE-0248-4477-AAEE-1C3928E7F190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FA30C2B4-3B65-420A-9537-389A04B78CA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980454F-48BE-45B4-B7DE-4B102FA8701F}">
      <dgm:prSet/>
      <dgm:spPr/>
      <dgm:t>
        <a:bodyPr/>
        <a:lstStyle/>
        <a:p>
          <a:pPr rtl="0"/>
          <a:r>
            <a:rPr lang="en-US" b="1" dirty="0" smtClean="0"/>
            <a:t>DELIVERY CARE</a:t>
          </a:r>
          <a:endParaRPr lang="en-IN" b="1" dirty="0"/>
        </a:p>
      </dgm:t>
    </dgm:pt>
    <dgm:pt modelId="{314B1E57-4ED9-4A6B-8BF8-261EC60F0348}" type="parTrans" cxnId="{11160F57-1B38-460A-B671-758369E24A96}">
      <dgm:prSet/>
      <dgm:spPr/>
      <dgm:t>
        <a:bodyPr/>
        <a:lstStyle/>
        <a:p>
          <a:endParaRPr lang="en-US"/>
        </a:p>
      </dgm:t>
    </dgm:pt>
    <dgm:pt modelId="{CA205370-75BF-4C65-A514-4611C9C4F961}" type="sibTrans" cxnId="{11160F57-1B38-460A-B671-758369E24A96}">
      <dgm:prSet/>
      <dgm:spPr/>
      <dgm:t>
        <a:bodyPr/>
        <a:lstStyle/>
        <a:p>
          <a:endParaRPr lang="en-US"/>
        </a:p>
      </dgm:t>
    </dgm:pt>
    <dgm:pt modelId="{5138EECD-D4CB-46DB-BE49-A7920882CF83}" type="pres">
      <dgm:prSet presAssocID="{FA30C2B4-3B65-420A-9537-389A04B78C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24CD51-5497-4809-89B9-17A3F9208180}" type="pres">
      <dgm:prSet presAssocID="{6980454F-48BE-45B4-B7DE-4B102FA8701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0BA11E-C08D-46DC-BE0C-D40B80668A45}" type="presOf" srcId="{6980454F-48BE-45B4-B7DE-4B102FA8701F}" destId="{0824CD51-5497-4809-89B9-17A3F9208180}" srcOrd="0" destOrd="0" presId="urn:microsoft.com/office/officeart/2005/8/layout/vList2"/>
    <dgm:cxn modelId="{922208B0-7920-41E3-8860-44DD35E770D5}" type="presOf" srcId="{FA30C2B4-3B65-420A-9537-389A04B78CA6}" destId="{5138EECD-D4CB-46DB-BE49-A7920882CF83}" srcOrd="0" destOrd="0" presId="urn:microsoft.com/office/officeart/2005/8/layout/vList2"/>
    <dgm:cxn modelId="{11160F57-1B38-460A-B671-758369E24A96}" srcId="{FA30C2B4-3B65-420A-9537-389A04B78CA6}" destId="{6980454F-48BE-45B4-B7DE-4B102FA8701F}" srcOrd="0" destOrd="0" parTransId="{314B1E57-4ED9-4A6B-8BF8-261EC60F0348}" sibTransId="{CA205370-75BF-4C65-A514-4611C9C4F961}"/>
    <dgm:cxn modelId="{CEA7C7C5-3A55-43B6-BD85-68A186876C91}" type="presParOf" srcId="{5138EECD-D4CB-46DB-BE49-A7920882CF83}" destId="{0824CD51-5497-4809-89B9-17A3F920818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F380A49-8031-435B-A914-E292ACCA9721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</dgm:pt>
    <dgm:pt modelId="{E64BF9CE-F5E4-4AB4-B102-5B374FA9F136}">
      <dgm:prSet phldrT="[Text]" custT="1"/>
      <dgm:spPr/>
      <dgm:t>
        <a:bodyPr/>
        <a:lstStyle/>
        <a:p>
          <a:r>
            <a:rPr lang="en-US" sz="2000" b="1" dirty="0" smtClean="0"/>
            <a:t>Eclampsia</a:t>
          </a:r>
          <a:endParaRPr lang="en-US" sz="2000" b="1" dirty="0"/>
        </a:p>
      </dgm:t>
    </dgm:pt>
    <dgm:pt modelId="{A1626982-3788-4FD8-8E64-B11CCFE86DF6}" type="parTrans" cxnId="{2BFD2181-A5D9-4C27-9BE3-60A4D4C2F789}">
      <dgm:prSet/>
      <dgm:spPr/>
      <dgm:t>
        <a:bodyPr/>
        <a:lstStyle/>
        <a:p>
          <a:endParaRPr lang="en-US"/>
        </a:p>
      </dgm:t>
    </dgm:pt>
    <dgm:pt modelId="{C95A5680-4FC9-4EE9-A816-862E8EEC0215}" type="sibTrans" cxnId="{2BFD2181-A5D9-4C27-9BE3-60A4D4C2F789}">
      <dgm:prSet/>
      <dgm:spPr/>
      <dgm:t>
        <a:bodyPr/>
        <a:lstStyle/>
        <a:p>
          <a:endParaRPr lang="en-US"/>
        </a:p>
      </dgm:t>
    </dgm:pt>
    <dgm:pt modelId="{9BDF9E3A-D244-4B9B-9ADD-796B951B3639}">
      <dgm:prSet phldrT="[Text]" custT="1"/>
      <dgm:spPr/>
      <dgm:t>
        <a:bodyPr/>
        <a:lstStyle/>
        <a:p>
          <a:r>
            <a:rPr lang="en-US" sz="2000" b="1" dirty="0" smtClean="0"/>
            <a:t>Preeclampsia</a:t>
          </a:r>
        </a:p>
      </dgm:t>
    </dgm:pt>
    <dgm:pt modelId="{43DDAB2D-8B42-405B-9758-D6488C0B7E70}" type="parTrans" cxnId="{6918D8AA-6BEE-4073-979B-BE682BDDF653}">
      <dgm:prSet/>
      <dgm:spPr/>
      <dgm:t>
        <a:bodyPr/>
        <a:lstStyle/>
        <a:p>
          <a:endParaRPr lang="en-US"/>
        </a:p>
      </dgm:t>
    </dgm:pt>
    <dgm:pt modelId="{118F8B1B-AFA0-4A3B-BA04-C8F82ADB5A34}" type="sibTrans" cxnId="{6918D8AA-6BEE-4073-979B-BE682BDDF653}">
      <dgm:prSet/>
      <dgm:spPr/>
      <dgm:t>
        <a:bodyPr/>
        <a:lstStyle/>
        <a:p>
          <a:endParaRPr lang="en-US"/>
        </a:p>
      </dgm:t>
    </dgm:pt>
    <dgm:pt modelId="{41BB5277-1A56-43A5-95E8-F63F8CC65AFA}">
      <dgm:prSet phldrT="[Text]" custT="1"/>
      <dgm:spPr/>
      <dgm:t>
        <a:bodyPr/>
        <a:lstStyle/>
        <a:p>
          <a:r>
            <a:rPr lang="en-US" sz="2000" b="1" dirty="0" smtClean="0"/>
            <a:t>Seizure/</a:t>
          </a:r>
        </a:p>
        <a:p>
          <a:r>
            <a:rPr lang="en-US" sz="2000" b="1" dirty="0" smtClean="0"/>
            <a:t>Convulsion/</a:t>
          </a:r>
        </a:p>
        <a:p>
          <a:r>
            <a:rPr lang="en-US" sz="2000" b="1" dirty="0" smtClean="0"/>
            <a:t>Coma</a:t>
          </a:r>
          <a:endParaRPr lang="en-US" sz="2000" b="1" dirty="0"/>
        </a:p>
      </dgm:t>
    </dgm:pt>
    <dgm:pt modelId="{17107615-DEA0-4E6A-9FC2-19C96415A1D2}" type="parTrans" cxnId="{A29732A1-DC34-40D0-9378-45A5E79A4481}">
      <dgm:prSet/>
      <dgm:spPr/>
      <dgm:t>
        <a:bodyPr/>
        <a:lstStyle/>
        <a:p>
          <a:endParaRPr lang="en-US"/>
        </a:p>
      </dgm:t>
    </dgm:pt>
    <dgm:pt modelId="{4FE0D3A0-50B4-4E87-A50D-02CF2085187F}" type="sibTrans" cxnId="{A29732A1-DC34-40D0-9378-45A5E79A4481}">
      <dgm:prSet/>
      <dgm:spPr/>
      <dgm:t>
        <a:bodyPr/>
        <a:lstStyle/>
        <a:p>
          <a:endParaRPr lang="en-US"/>
        </a:p>
      </dgm:t>
    </dgm:pt>
    <dgm:pt modelId="{13F03A3A-4A43-4218-9329-56E0F9BBB817}" type="pres">
      <dgm:prSet presAssocID="{2F380A49-8031-435B-A914-E292ACCA9721}" presName="linearFlow" presStyleCnt="0">
        <dgm:presLayoutVars>
          <dgm:dir/>
          <dgm:resizeHandles val="exact"/>
        </dgm:presLayoutVars>
      </dgm:prSet>
      <dgm:spPr/>
    </dgm:pt>
    <dgm:pt modelId="{55CD95D3-FBB3-4F2F-91EE-30632DD28C38}" type="pres">
      <dgm:prSet presAssocID="{E64BF9CE-F5E4-4AB4-B102-5B374FA9F136}" presName="node" presStyleLbl="node1" presStyleIdx="0" presStyleCnt="3" custScaleX="118439" custLinFactNeighborX="96221" custLinFactNeighborY="-1513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2FE7F67-64FE-44AD-928F-F97328CDFADF}" type="pres">
      <dgm:prSet presAssocID="{C95A5680-4FC9-4EE9-A816-862E8EEC0215}" presName="spacerL" presStyleCnt="0"/>
      <dgm:spPr/>
    </dgm:pt>
    <dgm:pt modelId="{583D3CC8-71C4-458C-8E28-570C420CFF57}" type="pres">
      <dgm:prSet presAssocID="{C95A5680-4FC9-4EE9-A816-862E8EEC0215}" presName="sibTrans" presStyleLbl="sibTrans2D1" presStyleIdx="0" presStyleCnt="2" custLinFactX="276959" custLinFactNeighborX="300000" custLinFactNeighborY="2176"/>
      <dgm:spPr/>
      <dgm:t>
        <a:bodyPr/>
        <a:lstStyle/>
        <a:p>
          <a:endParaRPr lang="en-US"/>
        </a:p>
      </dgm:t>
    </dgm:pt>
    <dgm:pt modelId="{DCB3A991-7D22-4C14-9DEE-67DB971EE295}" type="pres">
      <dgm:prSet presAssocID="{C95A5680-4FC9-4EE9-A816-862E8EEC0215}" presName="spacerR" presStyleCnt="0"/>
      <dgm:spPr/>
    </dgm:pt>
    <dgm:pt modelId="{76E7D069-A75A-4788-B1D4-6531436A1EC2}" type="pres">
      <dgm:prSet presAssocID="{9BDF9E3A-D244-4B9B-9ADD-796B951B3639}" presName="node" presStyleLbl="node1" presStyleIdx="1" presStyleCnt="3" custScaleX="118876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4062A72-6FE7-4716-B540-E865F2D5CB0E}" type="pres">
      <dgm:prSet presAssocID="{118F8B1B-AFA0-4A3B-BA04-C8F82ADB5A34}" presName="spacerL" presStyleCnt="0"/>
      <dgm:spPr/>
    </dgm:pt>
    <dgm:pt modelId="{A4F3358B-CFC0-4E72-9645-914F8C0C11F3}" type="pres">
      <dgm:prSet presAssocID="{118F8B1B-AFA0-4A3B-BA04-C8F82ADB5A34}" presName="sibTrans" presStyleLbl="sibTrans2D1" presStyleIdx="1" presStyleCnt="2" custLinFactX="-279438" custLinFactNeighborX="-300000" custLinFactNeighborY="-4656"/>
      <dgm:spPr/>
      <dgm:t>
        <a:bodyPr/>
        <a:lstStyle/>
        <a:p>
          <a:endParaRPr lang="en-US"/>
        </a:p>
      </dgm:t>
    </dgm:pt>
    <dgm:pt modelId="{3209D2A2-5E08-4FE6-BF3A-5083FB0DF0D6}" type="pres">
      <dgm:prSet presAssocID="{118F8B1B-AFA0-4A3B-BA04-C8F82ADB5A34}" presName="spacerR" presStyleCnt="0"/>
      <dgm:spPr/>
    </dgm:pt>
    <dgm:pt modelId="{C26F83FC-8E31-4F0B-AE21-595323D10357}" type="pres">
      <dgm:prSet presAssocID="{41BB5277-1A56-43A5-95E8-F63F8CC65AFA}" presName="node" presStyleLbl="node1" presStyleIdx="2" presStyleCnt="3" custScaleX="106817" custLinFactX="-2719" custLinFactNeighborX="-100000" custLinFactNeighborY="2450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</dgm:ptLst>
  <dgm:cxnLst>
    <dgm:cxn modelId="{13803240-0C1B-45B2-9054-44E4CD65A973}" type="presOf" srcId="{E64BF9CE-F5E4-4AB4-B102-5B374FA9F136}" destId="{55CD95D3-FBB3-4F2F-91EE-30632DD28C38}" srcOrd="0" destOrd="0" presId="urn:microsoft.com/office/officeart/2005/8/layout/equation1"/>
    <dgm:cxn modelId="{59AC7A80-5A7D-49DF-9FA6-09BBCBB8809D}" type="presOf" srcId="{118F8B1B-AFA0-4A3B-BA04-C8F82ADB5A34}" destId="{A4F3358B-CFC0-4E72-9645-914F8C0C11F3}" srcOrd="0" destOrd="0" presId="urn:microsoft.com/office/officeart/2005/8/layout/equation1"/>
    <dgm:cxn modelId="{71760440-9230-4AE8-86E9-3DF0CB2B3CA6}" type="presOf" srcId="{9BDF9E3A-D244-4B9B-9ADD-796B951B3639}" destId="{76E7D069-A75A-4788-B1D4-6531436A1EC2}" srcOrd="0" destOrd="0" presId="urn:microsoft.com/office/officeart/2005/8/layout/equation1"/>
    <dgm:cxn modelId="{70E8798D-EDFF-4BF4-A987-3F02DAE2EBCB}" type="presOf" srcId="{C95A5680-4FC9-4EE9-A816-862E8EEC0215}" destId="{583D3CC8-71C4-458C-8E28-570C420CFF57}" srcOrd="0" destOrd="0" presId="urn:microsoft.com/office/officeart/2005/8/layout/equation1"/>
    <dgm:cxn modelId="{83D622D8-31D1-4488-998A-07FBE71F4CC1}" type="presOf" srcId="{41BB5277-1A56-43A5-95E8-F63F8CC65AFA}" destId="{C26F83FC-8E31-4F0B-AE21-595323D10357}" srcOrd="0" destOrd="0" presId="urn:microsoft.com/office/officeart/2005/8/layout/equation1"/>
    <dgm:cxn modelId="{2BFD2181-A5D9-4C27-9BE3-60A4D4C2F789}" srcId="{2F380A49-8031-435B-A914-E292ACCA9721}" destId="{E64BF9CE-F5E4-4AB4-B102-5B374FA9F136}" srcOrd="0" destOrd="0" parTransId="{A1626982-3788-4FD8-8E64-B11CCFE86DF6}" sibTransId="{C95A5680-4FC9-4EE9-A816-862E8EEC0215}"/>
    <dgm:cxn modelId="{6918D8AA-6BEE-4073-979B-BE682BDDF653}" srcId="{2F380A49-8031-435B-A914-E292ACCA9721}" destId="{9BDF9E3A-D244-4B9B-9ADD-796B951B3639}" srcOrd="1" destOrd="0" parTransId="{43DDAB2D-8B42-405B-9758-D6488C0B7E70}" sibTransId="{118F8B1B-AFA0-4A3B-BA04-C8F82ADB5A34}"/>
    <dgm:cxn modelId="{A29732A1-DC34-40D0-9378-45A5E79A4481}" srcId="{2F380A49-8031-435B-A914-E292ACCA9721}" destId="{41BB5277-1A56-43A5-95E8-F63F8CC65AFA}" srcOrd="2" destOrd="0" parTransId="{17107615-DEA0-4E6A-9FC2-19C96415A1D2}" sibTransId="{4FE0D3A0-50B4-4E87-A50D-02CF2085187F}"/>
    <dgm:cxn modelId="{DE37831C-5D43-46A9-8E2A-3AF6A78B1A95}" type="presOf" srcId="{2F380A49-8031-435B-A914-E292ACCA9721}" destId="{13F03A3A-4A43-4218-9329-56E0F9BBB817}" srcOrd="0" destOrd="0" presId="urn:microsoft.com/office/officeart/2005/8/layout/equation1"/>
    <dgm:cxn modelId="{11A9B89C-EFC4-4BCF-AD0A-C8F909E9CDAB}" type="presParOf" srcId="{13F03A3A-4A43-4218-9329-56E0F9BBB817}" destId="{55CD95D3-FBB3-4F2F-91EE-30632DD28C38}" srcOrd="0" destOrd="0" presId="urn:microsoft.com/office/officeart/2005/8/layout/equation1"/>
    <dgm:cxn modelId="{AE6D80AF-4BEC-47BF-88C9-67F19DDA63AD}" type="presParOf" srcId="{13F03A3A-4A43-4218-9329-56E0F9BBB817}" destId="{42FE7F67-64FE-44AD-928F-F97328CDFADF}" srcOrd="1" destOrd="0" presId="urn:microsoft.com/office/officeart/2005/8/layout/equation1"/>
    <dgm:cxn modelId="{F8E2C3D2-D76F-4400-836B-48A32C357358}" type="presParOf" srcId="{13F03A3A-4A43-4218-9329-56E0F9BBB817}" destId="{583D3CC8-71C4-458C-8E28-570C420CFF57}" srcOrd="2" destOrd="0" presId="urn:microsoft.com/office/officeart/2005/8/layout/equation1"/>
    <dgm:cxn modelId="{CC6C889B-66AD-4F3F-BC8E-F04D227D9383}" type="presParOf" srcId="{13F03A3A-4A43-4218-9329-56E0F9BBB817}" destId="{DCB3A991-7D22-4C14-9DEE-67DB971EE295}" srcOrd="3" destOrd="0" presId="urn:microsoft.com/office/officeart/2005/8/layout/equation1"/>
    <dgm:cxn modelId="{C7BDF46A-FDE7-4A2B-82BE-8DFB59CF8227}" type="presParOf" srcId="{13F03A3A-4A43-4218-9329-56E0F9BBB817}" destId="{76E7D069-A75A-4788-B1D4-6531436A1EC2}" srcOrd="4" destOrd="0" presId="urn:microsoft.com/office/officeart/2005/8/layout/equation1"/>
    <dgm:cxn modelId="{70828114-CE61-48E3-A195-8B59D0D7F87B}" type="presParOf" srcId="{13F03A3A-4A43-4218-9329-56E0F9BBB817}" destId="{94062A72-6FE7-4716-B540-E865F2D5CB0E}" srcOrd="5" destOrd="0" presId="urn:microsoft.com/office/officeart/2005/8/layout/equation1"/>
    <dgm:cxn modelId="{A9EF56FB-144F-4153-9BB9-F3BB6C2B5F85}" type="presParOf" srcId="{13F03A3A-4A43-4218-9329-56E0F9BBB817}" destId="{A4F3358B-CFC0-4E72-9645-914F8C0C11F3}" srcOrd="6" destOrd="0" presId="urn:microsoft.com/office/officeart/2005/8/layout/equation1"/>
    <dgm:cxn modelId="{97DFAFEC-B891-4FF7-82C4-DBEFB229D2F4}" type="presParOf" srcId="{13F03A3A-4A43-4218-9329-56E0F9BBB817}" destId="{3209D2A2-5E08-4FE6-BF3A-5083FB0DF0D6}" srcOrd="7" destOrd="0" presId="urn:microsoft.com/office/officeart/2005/8/layout/equation1"/>
    <dgm:cxn modelId="{3C4B7078-FC96-4C24-931F-F80AD349B093}" type="presParOf" srcId="{13F03A3A-4A43-4218-9329-56E0F9BBB817}" destId="{C26F83FC-8E31-4F0B-AE21-595323D10357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EC4468EC-E55B-4A32-A2A6-BFEE8C7289D7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BFDEE69-E58C-4CDD-BB1E-7982B3DD2F87}">
      <dgm:prSet custT="1"/>
      <dgm:spPr/>
      <dgm:t>
        <a:bodyPr/>
        <a:lstStyle/>
        <a:p>
          <a:pPr rtl="0"/>
          <a:r>
            <a:rPr lang="en-US" sz="2800" dirty="0" smtClean="0"/>
            <a:t>Managed in </a:t>
          </a:r>
          <a:r>
            <a:rPr lang="en-US" sz="2800" b="1" u="sng" dirty="0" smtClean="0"/>
            <a:t>Eclampsia room.</a:t>
          </a:r>
          <a:endParaRPr lang="en-US" sz="2800" b="1" u="sng" dirty="0"/>
        </a:p>
      </dgm:t>
    </dgm:pt>
    <dgm:pt modelId="{E48FB990-51D3-4962-82D5-A98967B2D8C9}" type="parTrans" cxnId="{E5AE70B5-82A2-4BDB-B087-AC62FCD035C9}">
      <dgm:prSet/>
      <dgm:spPr/>
      <dgm:t>
        <a:bodyPr/>
        <a:lstStyle/>
        <a:p>
          <a:endParaRPr lang="en-IN"/>
        </a:p>
      </dgm:t>
    </dgm:pt>
    <dgm:pt modelId="{69607EAE-647C-4AFE-8A7F-325048239F64}" type="sibTrans" cxnId="{E5AE70B5-82A2-4BDB-B087-AC62FCD035C9}">
      <dgm:prSet/>
      <dgm:spPr/>
      <dgm:t>
        <a:bodyPr/>
        <a:lstStyle/>
        <a:p>
          <a:endParaRPr lang="en-IN"/>
        </a:p>
      </dgm:t>
    </dgm:pt>
    <dgm:pt modelId="{969CBD7D-2718-40E3-8B2C-6696C43EE64C}">
      <dgm:prSet custT="1"/>
      <dgm:spPr/>
      <dgm:t>
        <a:bodyPr/>
        <a:lstStyle/>
        <a:p>
          <a:pPr rtl="0"/>
          <a:r>
            <a:rPr lang="en-US" sz="2800" dirty="0" smtClean="0"/>
            <a:t>Protection &amp; supporting care during convulsion</a:t>
          </a:r>
          <a:endParaRPr lang="en-IN" sz="2800" dirty="0"/>
        </a:p>
      </dgm:t>
    </dgm:pt>
    <dgm:pt modelId="{0DFCA684-CA7C-4C2E-ABBC-E186858EABF4}" type="parTrans" cxnId="{85046C92-5731-4390-A293-E7938E680835}">
      <dgm:prSet/>
      <dgm:spPr/>
      <dgm:t>
        <a:bodyPr/>
        <a:lstStyle/>
        <a:p>
          <a:endParaRPr lang="en-IN"/>
        </a:p>
      </dgm:t>
    </dgm:pt>
    <dgm:pt modelId="{B97230E8-3E00-4FFC-9857-B91AA675E4F9}" type="sibTrans" cxnId="{85046C92-5731-4390-A293-E7938E680835}">
      <dgm:prSet/>
      <dgm:spPr/>
      <dgm:t>
        <a:bodyPr/>
        <a:lstStyle/>
        <a:p>
          <a:endParaRPr lang="en-IN"/>
        </a:p>
      </dgm:t>
    </dgm:pt>
    <dgm:pt modelId="{A270E071-7C66-4ABE-B911-65C998C879C7}">
      <dgm:prSet custT="1"/>
      <dgm:spPr/>
      <dgm:t>
        <a:bodyPr/>
        <a:lstStyle/>
        <a:p>
          <a:pPr rtl="0"/>
          <a:r>
            <a:rPr lang="en-US" sz="2000" dirty="0" smtClean="0"/>
            <a:t>Protection in a railed cot</a:t>
          </a:r>
          <a:endParaRPr lang="en-IN" sz="2000" dirty="0"/>
        </a:p>
      </dgm:t>
    </dgm:pt>
    <dgm:pt modelId="{C2EB4A38-ABD8-41DB-94A0-5E798A6BC6B9}" type="parTrans" cxnId="{569BEFD8-29A2-441C-92B3-C9ACBA608535}">
      <dgm:prSet/>
      <dgm:spPr/>
      <dgm:t>
        <a:bodyPr/>
        <a:lstStyle/>
        <a:p>
          <a:endParaRPr lang="en-IN"/>
        </a:p>
      </dgm:t>
    </dgm:pt>
    <dgm:pt modelId="{2A6A34F9-1871-4186-AFDA-ADC17ACBF3EE}" type="sibTrans" cxnId="{569BEFD8-29A2-441C-92B3-C9ACBA608535}">
      <dgm:prSet/>
      <dgm:spPr/>
      <dgm:t>
        <a:bodyPr/>
        <a:lstStyle/>
        <a:p>
          <a:endParaRPr lang="en-IN"/>
        </a:p>
      </dgm:t>
    </dgm:pt>
    <dgm:pt modelId="{FB3A7CB3-5A9C-4175-BBC4-185467AA58E6}">
      <dgm:prSet custT="1"/>
      <dgm:spPr/>
      <dgm:t>
        <a:bodyPr/>
        <a:lstStyle/>
        <a:p>
          <a:pPr rtl="0"/>
          <a:r>
            <a:rPr lang="en-US" sz="1800" dirty="0" smtClean="0"/>
            <a:t>Protection of airway &amp; prevention of tongue bite</a:t>
          </a:r>
          <a:endParaRPr lang="en-IN" sz="1800" dirty="0"/>
        </a:p>
      </dgm:t>
    </dgm:pt>
    <dgm:pt modelId="{E8AAE6D8-3736-4B61-AE50-375B01F7ED0F}" type="parTrans" cxnId="{44DCA388-728D-4C06-96E0-84F56F5E031B}">
      <dgm:prSet/>
      <dgm:spPr/>
      <dgm:t>
        <a:bodyPr/>
        <a:lstStyle/>
        <a:p>
          <a:endParaRPr lang="en-IN"/>
        </a:p>
      </dgm:t>
    </dgm:pt>
    <dgm:pt modelId="{CD365981-9EDC-4450-A352-D7ECA0E55331}" type="sibTrans" cxnId="{44DCA388-728D-4C06-96E0-84F56F5E031B}">
      <dgm:prSet/>
      <dgm:spPr/>
      <dgm:t>
        <a:bodyPr/>
        <a:lstStyle/>
        <a:p>
          <a:endParaRPr lang="en-IN"/>
        </a:p>
      </dgm:t>
    </dgm:pt>
    <dgm:pt modelId="{7EB7308E-3617-42F8-A65D-DD9051E1610B}">
      <dgm:prSet custT="1"/>
      <dgm:spPr/>
      <dgm:t>
        <a:bodyPr/>
        <a:lstStyle/>
        <a:p>
          <a:pPr rtl="0"/>
          <a:r>
            <a:rPr lang="en-US" sz="1800" dirty="0" smtClean="0"/>
            <a:t>Correction of hypoxia &amp; acidosis </a:t>
          </a:r>
          <a:endParaRPr lang="en-IN" sz="1800" dirty="0"/>
        </a:p>
      </dgm:t>
    </dgm:pt>
    <dgm:pt modelId="{AFF0A309-04CF-46B9-82ED-68ABC55BA50A}" type="parTrans" cxnId="{066FA16E-7C94-4631-A4C5-1FF71523E50C}">
      <dgm:prSet/>
      <dgm:spPr/>
      <dgm:t>
        <a:bodyPr/>
        <a:lstStyle/>
        <a:p>
          <a:endParaRPr lang="en-IN"/>
        </a:p>
      </dgm:t>
    </dgm:pt>
    <dgm:pt modelId="{6782F31D-EC61-4F68-B21F-185CD1C3A17F}" type="sibTrans" cxnId="{066FA16E-7C94-4631-A4C5-1FF71523E50C}">
      <dgm:prSet/>
      <dgm:spPr/>
      <dgm:t>
        <a:bodyPr/>
        <a:lstStyle/>
        <a:p>
          <a:endParaRPr lang="en-IN"/>
        </a:p>
      </dgm:t>
    </dgm:pt>
    <dgm:pt modelId="{AEF04A30-C4C3-4223-A98E-181A155E9CCA}">
      <dgm:prSet custT="1"/>
      <dgm:spPr/>
      <dgm:t>
        <a:bodyPr/>
        <a:lstStyle/>
        <a:p>
          <a:pPr rtl="0"/>
          <a:r>
            <a:rPr lang="en-US" sz="2800" dirty="0" smtClean="0"/>
            <a:t>Control of convulsion by MgSO4 (IM/IV route)</a:t>
          </a:r>
          <a:endParaRPr lang="en-IN" sz="2800" dirty="0"/>
        </a:p>
      </dgm:t>
    </dgm:pt>
    <dgm:pt modelId="{48B4EE48-18E0-4D0B-A140-D1A97398D412}" type="parTrans" cxnId="{49524E7C-1C21-4018-B491-450B9FFB1F80}">
      <dgm:prSet/>
      <dgm:spPr/>
      <dgm:t>
        <a:bodyPr/>
        <a:lstStyle/>
        <a:p>
          <a:endParaRPr lang="en-IN"/>
        </a:p>
      </dgm:t>
    </dgm:pt>
    <dgm:pt modelId="{9CC0191D-DA26-4FD3-A63F-E9C21AE1A481}" type="sibTrans" cxnId="{49524E7C-1C21-4018-B491-450B9FFB1F80}">
      <dgm:prSet/>
      <dgm:spPr/>
      <dgm:t>
        <a:bodyPr/>
        <a:lstStyle/>
        <a:p>
          <a:endParaRPr lang="en-IN"/>
        </a:p>
      </dgm:t>
    </dgm:pt>
    <dgm:pt modelId="{C4DF72F7-E065-453E-B184-C69BE6BEED45}">
      <dgm:prSet custT="1"/>
      <dgm:spPr/>
      <dgm:t>
        <a:bodyPr/>
        <a:lstStyle/>
        <a:p>
          <a:pPr rtl="0"/>
          <a:r>
            <a:rPr lang="en-US" sz="2800" dirty="0" smtClean="0"/>
            <a:t>Intermittent antihypertensive to control BP judiciously</a:t>
          </a:r>
          <a:endParaRPr lang="en-IN" sz="2800" dirty="0"/>
        </a:p>
      </dgm:t>
    </dgm:pt>
    <dgm:pt modelId="{69A1675D-D343-406F-B67C-2237399F4541}" type="parTrans" cxnId="{1BB20E1C-0A7B-4786-B291-5BAECF5E9BAE}">
      <dgm:prSet/>
      <dgm:spPr/>
      <dgm:t>
        <a:bodyPr/>
        <a:lstStyle/>
        <a:p>
          <a:endParaRPr lang="en-IN"/>
        </a:p>
      </dgm:t>
    </dgm:pt>
    <dgm:pt modelId="{4DC8A160-6CA7-405B-BAF1-018D9844A3DB}" type="sibTrans" cxnId="{1BB20E1C-0A7B-4786-B291-5BAECF5E9BAE}">
      <dgm:prSet/>
      <dgm:spPr/>
      <dgm:t>
        <a:bodyPr/>
        <a:lstStyle/>
        <a:p>
          <a:endParaRPr lang="en-IN"/>
        </a:p>
      </dgm:t>
    </dgm:pt>
    <dgm:pt modelId="{C8BE0522-9252-4E53-819F-910C0381CC83}">
      <dgm:prSet custT="1"/>
      <dgm:spPr/>
      <dgm:t>
        <a:bodyPr/>
        <a:lstStyle/>
        <a:p>
          <a:pPr rtl="0"/>
          <a:r>
            <a:rPr lang="en-US" sz="2800" dirty="0" smtClean="0"/>
            <a:t>Limitation of I.V fluid</a:t>
          </a:r>
          <a:endParaRPr lang="en-IN" sz="2800" dirty="0"/>
        </a:p>
      </dgm:t>
    </dgm:pt>
    <dgm:pt modelId="{FFFF325C-5202-4BA3-A19A-28F2B9665543}" type="parTrans" cxnId="{40F0396A-2E05-4755-B141-29BC6C110A49}">
      <dgm:prSet/>
      <dgm:spPr/>
      <dgm:t>
        <a:bodyPr/>
        <a:lstStyle/>
        <a:p>
          <a:endParaRPr lang="en-IN"/>
        </a:p>
      </dgm:t>
    </dgm:pt>
    <dgm:pt modelId="{4AAA11DB-8ADB-4E0C-9F99-06ED48C1C5B5}" type="sibTrans" cxnId="{40F0396A-2E05-4755-B141-29BC6C110A49}">
      <dgm:prSet/>
      <dgm:spPr/>
      <dgm:t>
        <a:bodyPr/>
        <a:lstStyle/>
        <a:p>
          <a:endParaRPr lang="en-IN"/>
        </a:p>
      </dgm:t>
    </dgm:pt>
    <dgm:pt modelId="{C56F3A89-F78E-4B0F-8984-C729817B604F}">
      <dgm:prSet custT="1"/>
      <dgm:spPr/>
      <dgm:t>
        <a:bodyPr/>
        <a:lstStyle/>
        <a:p>
          <a:pPr rtl="0"/>
          <a:r>
            <a:rPr lang="en-US" sz="2800" dirty="0" smtClean="0"/>
            <a:t>Avoidance of diuretics &amp; hyper osmotic agents</a:t>
          </a:r>
          <a:endParaRPr lang="en-IN" sz="2800" dirty="0"/>
        </a:p>
      </dgm:t>
    </dgm:pt>
    <dgm:pt modelId="{436D8C61-00F0-4D07-B5AC-1DC2AEEA26CE}" type="parTrans" cxnId="{D4547393-205E-4C27-853F-46EE24DC7FEE}">
      <dgm:prSet/>
      <dgm:spPr/>
      <dgm:t>
        <a:bodyPr/>
        <a:lstStyle/>
        <a:p>
          <a:endParaRPr lang="en-IN"/>
        </a:p>
      </dgm:t>
    </dgm:pt>
    <dgm:pt modelId="{0FF4EEFF-46FC-4C14-81FD-54BAD426877D}" type="sibTrans" cxnId="{D4547393-205E-4C27-853F-46EE24DC7FEE}">
      <dgm:prSet/>
      <dgm:spPr/>
      <dgm:t>
        <a:bodyPr/>
        <a:lstStyle/>
        <a:p>
          <a:endParaRPr lang="en-IN"/>
        </a:p>
      </dgm:t>
    </dgm:pt>
    <dgm:pt modelId="{2062AF71-C710-4308-B8A9-8EE13A5ED081}">
      <dgm:prSet custT="1"/>
      <dgm:spPr/>
      <dgm:t>
        <a:bodyPr/>
        <a:lstStyle/>
        <a:p>
          <a:pPr rtl="0"/>
          <a:r>
            <a:rPr lang="en-US" sz="2800" dirty="0" smtClean="0"/>
            <a:t>Prompt delivery of fetus to achieve cure </a:t>
          </a:r>
          <a:endParaRPr lang="en-IN" sz="2800" dirty="0"/>
        </a:p>
      </dgm:t>
    </dgm:pt>
    <dgm:pt modelId="{C6F199F9-E867-4926-87A0-47B29AE58C8A}" type="parTrans" cxnId="{ED430DF2-81AE-4ED2-AFBC-3E4481E2D496}">
      <dgm:prSet/>
      <dgm:spPr/>
      <dgm:t>
        <a:bodyPr/>
        <a:lstStyle/>
        <a:p>
          <a:endParaRPr lang="en-IN"/>
        </a:p>
      </dgm:t>
    </dgm:pt>
    <dgm:pt modelId="{09589E40-0064-4257-99AC-1D933E8908A0}" type="sibTrans" cxnId="{ED430DF2-81AE-4ED2-AFBC-3E4481E2D496}">
      <dgm:prSet/>
      <dgm:spPr/>
      <dgm:t>
        <a:bodyPr/>
        <a:lstStyle/>
        <a:p>
          <a:endParaRPr lang="en-IN"/>
        </a:p>
      </dgm:t>
    </dgm:pt>
    <dgm:pt modelId="{2D0EED70-9629-44F6-9994-39AFB0400615}" type="pres">
      <dgm:prSet presAssocID="{EC4468EC-E55B-4A32-A2A6-BFEE8C7289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D3A78624-93A2-4BFF-9195-C47414DF3C98}" type="pres">
      <dgm:prSet presAssocID="{2062AF71-C710-4308-B8A9-8EE13A5ED081}" presName="boxAndChildren" presStyleCnt="0"/>
      <dgm:spPr/>
    </dgm:pt>
    <dgm:pt modelId="{43456A9B-9FAF-49A8-B9BB-7BC0EEB96180}" type="pres">
      <dgm:prSet presAssocID="{2062AF71-C710-4308-B8A9-8EE13A5ED081}" presName="parentTextBox" presStyleLbl="node1" presStyleIdx="0" presStyleCnt="7"/>
      <dgm:spPr/>
      <dgm:t>
        <a:bodyPr/>
        <a:lstStyle/>
        <a:p>
          <a:endParaRPr lang="en-IN"/>
        </a:p>
      </dgm:t>
    </dgm:pt>
    <dgm:pt modelId="{893B3CD2-13D3-4F13-996A-9DBEBDF55188}" type="pres">
      <dgm:prSet presAssocID="{0FF4EEFF-46FC-4C14-81FD-54BAD426877D}" presName="sp" presStyleCnt="0"/>
      <dgm:spPr/>
    </dgm:pt>
    <dgm:pt modelId="{6EF2E0C1-A801-4E71-A9BE-1A4C1BE93C97}" type="pres">
      <dgm:prSet presAssocID="{C56F3A89-F78E-4B0F-8984-C729817B604F}" presName="arrowAndChildren" presStyleCnt="0"/>
      <dgm:spPr/>
    </dgm:pt>
    <dgm:pt modelId="{2BDDE523-B67B-4F4F-9E7D-E6744A454E41}" type="pres">
      <dgm:prSet presAssocID="{C56F3A89-F78E-4B0F-8984-C729817B604F}" presName="parentTextArrow" presStyleLbl="node1" presStyleIdx="1" presStyleCnt="7"/>
      <dgm:spPr/>
      <dgm:t>
        <a:bodyPr/>
        <a:lstStyle/>
        <a:p>
          <a:endParaRPr lang="en-IN"/>
        </a:p>
      </dgm:t>
    </dgm:pt>
    <dgm:pt modelId="{C1F8D1B8-B119-41C0-B4AA-776A49D84A45}" type="pres">
      <dgm:prSet presAssocID="{4AAA11DB-8ADB-4E0C-9F99-06ED48C1C5B5}" presName="sp" presStyleCnt="0"/>
      <dgm:spPr/>
    </dgm:pt>
    <dgm:pt modelId="{C8AB1FA7-4911-44EB-813E-C6F9B9B1E4D2}" type="pres">
      <dgm:prSet presAssocID="{C8BE0522-9252-4E53-819F-910C0381CC83}" presName="arrowAndChildren" presStyleCnt="0"/>
      <dgm:spPr/>
    </dgm:pt>
    <dgm:pt modelId="{596E9EC5-37F5-42A6-81FA-E504B3BDEB8A}" type="pres">
      <dgm:prSet presAssocID="{C8BE0522-9252-4E53-819F-910C0381CC83}" presName="parentTextArrow" presStyleLbl="node1" presStyleIdx="2" presStyleCnt="7"/>
      <dgm:spPr/>
      <dgm:t>
        <a:bodyPr/>
        <a:lstStyle/>
        <a:p>
          <a:endParaRPr lang="en-IN"/>
        </a:p>
      </dgm:t>
    </dgm:pt>
    <dgm:pt modelId="{3033A9E7-3188-4CF7-ABFB-CDE79A814562}" type="pres">
      <dgm:prSet presAssocID="{4DC8A160-6CA7-405B-BAF1-018D9844A3DB}" presName="sp" presStyleCnt="0"/>
      <dgm:spPr/>
    </dgm:pt>
    <dgm:pt modelId="{433CB1C2-490D-44B6-90D5-E44F84A3D3E4}" type="pres">
      <dgm:prSet presAssocID="{C4DF72F7-E065-453E-B184-C69BE6BEED45}" presName="arrowAndChildren" presStyleCnt="0"/>
      <dgm:spPr/>
    </dgm:pt>
    <dgm:pt modelId="{DB332B5E-1D42-4202-A47C-49CCD5CCDC3F}" type="pres">
      <dgm:prSet presAssocID="{C4DF72F7-E065-453E-B184-C69BE6BEED45}" presName="parentTextArrow" presStyleLbl="node1" presStyleIdx="3" presStyleCnt="7"/>
      <dgm:spPr/>
      <dgm:t>
        <a:bodyPr/>
        <a:lstStyle/>
        <a:p>
          <a:endParaRPr lang="en-IN"/>
        </a:p>
      </dgm:t>
    </dgm:pt>
    <dgm:pt modelId="{15AB7F4F-34F5-49E7-ABEA-DE9913F20BA1}" type="pres">
      <dgm:prSet presAssocID="{9CC0191D-DA26-4FD3-A63F-E9C21AE1A481}" presName="sp" presStyleCnt="0"/>
      <dgm:spPr/>
    </dgm:pt>
    <dgm:pt modelId="{C35A3D7E-C06D-4BBE-97FE-B56DC3EAF305}" type="pres">
      <dgm:prSet presAssocID="{AEF04A30-C4C3-4223-A98E-181A155E9CCA}" presName="arrowAndChildren" presStyleCnt="0"/>
      <dgm:spPr/>
    </dgm:pt>
    <dgm:pt modelId="{A078311D-7F97-42C1-931C-8B133E25E0CC}" type="pres">
      <dgm:prSet presAssocID="{AEF04A30-C4C3-4223-A98E-181A155E9CCA}" presName="parentTextArrow" presStyleLbl="node1" presStyleIdx="4" presStyleCnt="7"/>
      <dgm:spPr/>
      <dgm:t>
        <a:bodyPr/>
        <a:lstStyle/>
        <a:p>
          <a:endParaRPr lang="en-IN"/>
        </a:p>
      </dgm:t>
    </dgm:pt>
    <dgm:pt modelId="{FC2C6758-0699-4D1C-81CC-74CD43509300}" type="pres">
      <dgm:prSet presAssocID="{B97230E8-3E00-4FFC-9857-B91AA675E4F9}" presName="sp" presStyleCnt="0"/>
      <dgm:spPr/>
    </dgm:pt>
    <dgm:pt modelId="{E262630B-5383-47CE-AFB9-4B1202C5DD99}" type="pres">
      <dgm:prSet presAssocID="{969CBD7D-2718-40E3-8B2C-6696C43EE64C}" presName="arrowAndChildren" presStyleCnt="0"/>
      <dgm:spPr/>
    </dgm:pt>
    <dgm:pt modelId="{B1D17994-7230-4846-9B79-D3D169C62BB5}" type="pres">
      <dgm:prSet presAssocID="{969CBD7D-2718-40E3-8B2C-6696C43EE64C}" presName="parentTextArrow" presStyleLbl="node1" presStyleIdx="4" presStyleCnt="7"/>
      <dgm:spPr/>
      <dgm:t>
        <a:bodyPr/>
        <a:lstStyle/>
        <a:p>
          <a:endParaRPr lang="en-IN"/>
        </a:p>
      </dgm:t>
    </dgm:pt>
    <dgm:pt modelId="{90D3ED10-2B9C-47ED-9AFF-FA64FAF805BB}" type="pres">
      <dgm:prSet presAssocID="{969CBD7D-2718-40E3-8B2C-6696C43EE64C}" presName="arrow" presStyleLbl="node1" presStyleIdx="5" presStyleCnt="7" custScaleY="139423"/>
      <dgm:spPr/>
      <dgm:t>
        <a:bodyPr/>
        <a:lstStyle/>
        <a:p>
          <a:endParaRPr lang="en-IN"/>
        </a:p>
      </dgm:t>
    </dgm:pt>
    <dgm:pt modelId="{012FA7F1-15BF-4F98-B4FA-D627DA746198}" type="pres">
      <dgm:prSet presAssocID="{969CBD7D-2718-40E3-8B2C-6696C43EE64C}" presName="descendantArrow" presStyleCnt="0"/>
      <dgm:spPr/>
    </dgm:pt>
    <dgm:pt modelId="{40FA6E68-5244-45D9-82C3-71367D9F64F8}" type="pres">
      <dgm:prSet presAssocID="{A270E071-7C66-4ABE-B911-65C998C879C7}" presName="childTextArrow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4A48ACE4-78BF-404A-87B0-40A9A941A60B}" type="pres">
      <dgm:prSet presAssocID="{FB3A7CB3-5A9C-4175-BBC4-185467AA58E6}" presName="childTextArrow" presStyleLbl="fgAccFollowNode1" presStyleIdx="1" presStyleCnt="3" custScaleY="19540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2E7D1AB4-8927-4127-9E9E-5382991067A3}" type="pres">
      <dgm:prSet presAssocID="{7EB7308E-3617-42F8-A65D-DD9051E1610B}" presName="childTextArrow" presStyleLbl="fgAccFollowNode1" presStyleIdx="2" presStyleCnt="3" custScaleY="195406">
        <dgm:presLayoutVars>
          <dgm:bulletEnabled val="1"/>
        </dgm:presLayoutVars>
      </dgm:prSet>
      <dgm:spPr/>
      <dgm:t>
        <a:bodyPr/>
        <a:lstStyle/>
        <a:p>
          <a:endParaRPr lang="en-IN"/>
        </a:p>
      </dgm:t>
    </dgm:pt>
    <dgm:pt modelId="{F05650B1-0C27-4F75-91F9-B97459BB390C}" type="pres">
      <dgm:prSet presAssocID="{69607EAE-647C-4AFE-8A7F-325048239F64}" presName="sp" presStyleCnt="0"/>
      <dgm:spPr/>
    </dgm:pt>
    <dgm:pt modelId="{56681C7A-5D9D-4C1C-A25F-B5649A893E22}" type="pres">
      <dgm:prSet presAssocID="{1BFDEE69-E58C-4CDD-BB1E-7982B3DD2F87}" presName="arrowAndChildren" presStyleCnt="0"/>
      <dgm:spPr/>
    </dgm:pt>
    <dgm:pt modelId="{59609E7A-B983-4A04-9A33-4390C0A1FE62}" type="pres">
      <dgm:prSet presAssocID="{1BFDEE69-E58C-4CDD-BB1E-7982B3DD2F87}" presName="parentTextArrow" presStyleLbl="node1" presStyleIdx="6" presStyleCnt="7"/>
      <dgm:spPr/>
      <dgm:t>
        <a:bodyPr/>
        <a:lstStyle/>
        <a:p>
          <a:endParaRPr lang="en-IN"/>
        </a:p>
      </dgm:t>
    </dgm:pt>
  </dgm:ptLst>
  <dgm:cxnLst>
    <dgm:cxn modelId="{6FBC2713-360B-45BE-9210-FF88EDFA4830}" type="presOf" srcId="{C4DF72F7-E065-453E-B184-C69BE6BEED45}" destId="{DB332B5E-1D42-4202-A47C-49CCD5CCDC3F}" srcOrd="0" destOrd="0" presId="urn:microsoft.com/office/officeart/2005/8/layout/process4"/>
    <dgm:cxn modelId="{49524E7C-1C21-4018-B491-450B9FFB1F80}" srcId="{EC4468EC-E55B-4A32-A2A6-BFEE8C7289D7}" destId="{AEF04A30-C4C3-4223-A98E-181A155E9CCA}" srcOrd="2" destOrd="0" parTransId="{48B4EE48-18E0-4D0B-A140-D1A97398D412}" sibTransId="{9CC0191D-DA26-4FD3-A63F-E9C21AE1A481}"/>
    <dgm:cxn modelId="{44DCA388-728D-4C06-96E0-84F56F5E031B}" srcId="{969CBD7D-2718-40E3-8B2C-6696C43EE64C}" destId="{FB3A7CB3-5A9C-4175-BBC4-185467AA58E6}" srcOrd="1" destOrd="0" parTransId="{E8AAE6D8-3736-4B61-AE50-375B01F7ED0F}" sibTransId="{CD365981-9EDC-4450-A352-D7ECA0E55331}"/>
    <dgm:cxn modelId="{F795E7CA-E0C9-4A27-AECF-47E360C8227F}" type="presOf" srcId="{A270E071-7C66-4ABE-B911-65C998C879C7}" destId="{40FA6E68-5244-45D9-82C3-71367D9F64F8}" srcOrd="0" destOrd="0" presId="urn:microsoft.com/office/officeart/2005/8/layout/process4"/>
    <dgm:cxn modelId="{A67607DC-CD51-4D11-9091-D35E875F3D46}" type="presOf" srcId="{2062AF71-C710-4308-B8A9-8EE13A5ED081}" destId="{43456A9B-9FAF-49A8-B9BB-7BC0EEB96180}" srcOrd="0" destOrd="0" presId="urn:microsoft.com/office/officeart/2005/8/layout/process4"/>
    <dgm:cxn modelId="{51CABDA6-D284-43DE-A393-0A03924F322D}" type="presOf" srcId="{7EB7308E-3617-42F8-A65D-DD9051E1610B}" destId="{2E7D1AB4-8927-4127-9E9E-5382991067A3}" srcOrd="0" destOrd="0" presId="urn:microsoft.com/office/officeart/2005/8/layout/process4"/>
    <dgm:cxn modelId="{569BEFD8-29A2-441C-92B3-C9ACBA608535}" srcId="{969CBD7D-2718-40E3-8B2C-6696C43EE64C}" destId="{A270E071-7C66-4ABE-B911-65C998C879C7}" srcOrd="0" destOrd="0" parTransId="{C2EB4A38-ABD8-41DB-94A0-5E798A6BC6B9}" sibTransId="{2A6A34F9-1871-4186-AFDA-ADC17ACBF3EE}"/>
    <dgm:cxn modelId="{066FA16E-7C94-4631-A4C5-1FF71523E50C}" srcId="{969CBD7D-2718-40E3-8B2C-6696C43EE64C}" destId="{7EB7308E-3617-42F8-A65D-DD9051E1610B}" srcOrd="2" destOrd="0" parTransId="{AFF0A309-04CF-46B9-82ED-68ABC55BA50A}" sibTransId="{6782F31D-EC61-4F68-B21F-185CD1C3A17F}"/>
    <dgm:cxn modelId="{1BB20E1C-0A7B-4786-B291-5BAECF5E9BAE}" srcId="{EC4468EC-E55B-4A32-A2A6-BFEE8C7289D7}" destId="{C4DF72F7-E065-453E-B184-C69BE6BEED45}" srcOrd="3" destOrd="0" parTransId="{69A1675D-D343-406F-B67C-2237399F4541}" sibTransId="{4DC8A160-6CA7-405B-BAF1-018D9844A3DB}"/>
    <dgm:cxn modelId="{A1CAC523-6F81-478B-A641-9CD2E9AD0786}" type="presOf" srcId="{EC4468EC-E55B-4A32-A2A6-BFEE8C7289D7}" destId="{2D0EED70-9629-44F6-9994-39AFB0400615}" srcOrd="0" destOrd="0" presId="urn:microsoft.com/office/officeart/2005/8/layout/process4"/>
    <dgm:cxn modelId="{ED430DF2-81AE-4ED2-AFBC-3E4481E2D496}" srcId="{EC4468EC-E55B-4A32-A2A6-BFEE8C7289D7}" destId="{2062AF71-C710-4308-B8A9-8EE13A5ED081}" srcOrd="6" destOrd="0" parTransId="{C6F199F9-E867-4926-87A0-47B29AE58C8A}" sibTransId="{09589E40-0064-4257-99AC-1D933E8908A0}"/>
    <dgm:cxn modelId="{40F0396A-2E05-4755-B141-29BC6C110A49}" srcId="{EC4468EC-E55B-4A32-A2A6-BFEE8C7289D7}" destId="{C8BE0522-9252-4E53-819F-910C0381CC83}" srcOrd="4" destOrd="0" parTransId="{FFFF325C-5202-4BA3-A19A-28F2B9665543}" sibTransId="{4AAA11DB-8ADB-4E0C-9F99-06ED48C1C5B5}"/>
    <dgm:cxn modelId="{349FEA41-8201-4964-9A6A-8DEAB25F5A1F}" type="presOf" srcId="{969CBD7D-2718-40E3-8B2C-6696C43EE64C}" destId="{B1D17994-7230-4846-9B79-D3D169C62BB5}" srcOrd="0" destOrd="0" presId="urn:microsoft.com/office/officeart/2005/8/layout/process4"/>
    <dgm:cxn modelId="{4BE1ECE4-2E68-46D7-9623-3E299D2E7C4B}" type="presOf" srcId="{C8BE0522-9252-4E53-819F-910C0381CC83}" destId="{596E9EC5-37F5-42A6-81FA-E504B3BDEB8A}" srcOrd="0" destOrd="0" presId="urn:microsoft.com/office/officeart/2005/8/layout/process4"/>
    <dgm:cxn modelId="{85046C92-5731-4390-A293-E7938E680835}" srcId="{EC4468EC-E55B-4A32-A2A6-BFEE8C7289D7}" destId="{969CBD7D-2718-40E3-8B2C-6696C43EE64C}" srcOrd="1" destOrd="0" parTransId="{0DFCA684-CA7C-4C2E-ABBC-E186858EABF4}" sibTransId="{B97230E8-3E00-4FFC-9857-B91AA675E4F9}"/>
    <dgm:cxn modelId="{CFACE828-DBB3-4C56-98A3-C1CDC3F04C7C}" type="presOf" srcId="{AEF04A30-C4C3-4223-A98E-181A155E9CCA}" destId="{A078311D-7F97-42C1-931C-8B133E25E0CC}" srcOrd="0" destOrd="0" presId="urn:microsoft.com/office/officeart/2005/8/layout/process4"/>
    <dgm:cxn modelId="{65A206E5-246E-47DB-932F-C59A73188BDB}" type="presOf" srcId="{1BFDEE69-E58C-4CDD-BB1E-7982B3DD2F87}" destId="{59609E7A-B983-4A04-9A33-4390C0A1FE62}" srcOrd="0" destOrd="0" presId="urn:microsoft.com/office/officeart/2005/8/layout/process4"/>
    <dgm:cxn modelId="{DDE72571-A582-4398-BC6A-DA3449281E02}" type="presOf" srcId="{FB3A7CB3-5A9C-4175-BBC4-185467AA58E6}" destId="{4A48ACE4-78BF-404A-87B0-40A9A941A60B}" srcOrd="0" destOrd="0" presId="urn:microsoft.com/office/officeart/2005/8/layout/process4"/>
    <dgm:cxn modelId="{E5AE70B5-82A2-4BDB-B087-AC62FCD035C9}" srcId="{EC4468EC-E55B-4A32-A2A6-BFEE8C7289D7}" destId="{1BFDEE69-E58C-4CDD-BB1E-7982B3DD2F87}" srcOrd="0" destOrd="0" parTransId="{E48FB990-51D3-4962-82D5-A98967B2D8C9}" sibTransId="{69607EAE-647C-4AFE-8A7F-325048239F64}"/>
    <dgm:cxn modelId="{D4547393-205E-4C27-853F-46EE24DC7FEE}" srcId="{EC4468EC-E55B-4A32-A2A6-BFEE8C7289D7}" destId="{C56F3A89-F78E-4B0F-8984-C729817B604F}" srcOrd="5" destOrd="0" parTransId="{436D8C61-00F0-4D07-B5AC-1DC2AEEA26CE}" sibTransId="{0FF4EEFF-46FC-4C14-81FD-54BAD426877D}"/>
    <dgm:cxn modelId="{D218D020-B92E-488A-8B83-B111AD1BB248}" type="presOf" srcId="{C56F3A89-F78E-4B0F-8984-C729817B604F}" destId="{2BDDE523-B67B-4F4F-9E7D-E6744A454E41}" srcOrd="0" destOrd="0" presId="urn:microsoft.com/office/officeart/2005/8/layout/process4"/>
    <dgm:cxn modelId="{3397D134-D178-4E89-B5EF-50E28C819034}" type="presOf" srcId="{969CBD7D-2718-40E3-8B2C-6696C43EE64C}" destId="{90D3ED10-2B9C-47ED-9AFF-FA64FAF805BB}" srcOrd="1" destOrd="0" presId="urn:microsoft.com/office/officeart/2005/8/layout/process4"/>
    <dgm:cxn modelId="{C0D65ED3-34FC-409B-B882-F697F4F6EF1E}" type="presParOf" srcId="{2D0EED70-9629-44F6-9994-39AFB0400615}" destId="{D3A78624-93A2-4BFF-9195-C47414DF3C98}" srcOrd="0" destOrd="0" presId="urn:microsoft.com/office/officeart/2005/8/layout/process4"/>
    <dgm:cxn modelId="{1C56FDA6-6002-4E10-ABE7-01E05293A117}" type="presParOf" srcId="{D3A78624-93A2-4BFF-9195-C47414DF3C98}" destId="{43456A9B-9FAF-49A8-B9BB-7BC0EEB96180}" srcOrd="0" destOrd="0" presId="urn:microsoft.com/office/officeart/2005/8/layout/process4"/>
    <dgm:cxn modelId="{235B8DC0-8310-4686-A3D7-CE2DC7ADD68D}" type="presParOf" srcId="{2D0EED70-9629-44F6-9994-39AFB0400615}" destId="{893B3CD2-13D3-4F13-996A-9DBEBDF55188}" srcOrd="1" destOrd="0" presId="urn:microsoft.com/office/officeart/2005/8/layout/process4"/>
    <dgm:cxn modelId="{7ACAC697-4108-4329-92FB-90023F7149F9}" type="presParOf" srcId="{2D0EED70-9629-44F6-9994-39AFB0400615}" destId="{6EF2E0C1-A801-4E71-A9BE-1A4C1BE93C97}" srcOrd="2" destOrd="0" presId="urn:microsoft.com/office/officeart/2005/8/layout/process4"/>
    <dgm:cxn modelId="{121C04CB-7BF9-4F8C-A616-E7F4F89A0DA4}" type="presParOf" srcId="{6EF2E0C1-A801-4E71-A9BE-1A4C1BE93C97}" destId="{2BDDE523-B67B-4F4F-9E7D-E6744A454E41}" srcOrd="0" destOrd="0" presId="urn:microsoft.com/office/officeart/2005/8/layout/process4"/>
    <dgm:cxn modelId="{3E0728EC-14E7-4D84-97EB-9693BE3C9880}" type="presParOf" srcId="{2D0EED70-9629-44F6-9994-39AFB0400615}" destId="{C1F8D1B8-B119-41C0-B4AA-776A49D84A45}" srcOrd="3" destOrd="0" presId="urn:microsoft.com/office/officeart/2005/8/layout/process4"/>
    <dgm:cxn modelId="{559033FF-89AF-4E1F-B4F2-604ED2D6C551}" type="presParOf" srcId="{2D0EED70-9629-44F6-9994-39AFB0400615}" destId="{C8AB1FA7-4911-44EB-813E-C6F9B9B1E4D2}" srcOrd="4" destOrd="0" presId="urn:microsoft.com/office/officeart/2005/8/layout/process4"/>
    <dgm:cxn modelId="{5C68EEDF-4C64-4617-86A2-7D6A739F27A5}" type="presParOf" srcId="{C8AB1FA7-4911-44EB-813E-C6F9B9B1E4D2}" destId="{596E9EC5-37F5-42A6-81FA-E504B3BDEB8A}" srcOrd="0" destOrd="0" presId="urn:microsoft.com/office/officeart/2005/8/layout/process4"/>
    <dgm:cxn modelId="{2E36FBBC-A4AE-4E95-8429-0C2D1F571736}" type="presParOf" srcId="{2D0EED70-9629-44F6-9994-39AFB0400615}" destId="{3033A9E7-3188-4CF7-ABFB-CDE79A814562}" srcOrd="5" destOrd="0" presId="urn:microsoft.com/office/officeart/2005/8/layout/process4"/>
    <dgm:cxn modelId="{06687BA8-0182-437F-ADD2-7BB1E175332F}" type="presParOf" srcId="{2D0EED70-9629-44F6-9994-39AFB0400615}" destId="{433CB1C2-490D-44B6-90D5-E44F84A3D3E4}" srcOrd="6" destOrd="0" presId="urn:microsoft.com/office/officeart/2005/8/layout/process4"/>
    <dgm:cxn modelId="{D6EC3252-C3AC-4FD9-B9EC-0E2C129E22B0}" type="presParOf" srcId="{433CB1C2-490D-44B6-90D5-E44F84A3D3E4}" destId="{DB332B5E-1D42-4202-A47C-49CCD5CCDC3F}" srcOrd="0" destOrd="0" presId="urn:microsoft.com/office/officeart/2005/8/layout/process4"/>
    <dgm:cxn modelId="{6A3AF616-0BB1-49B4-87A3-24536AAF684E}" type="presParOf" srcId="{2D0EED70-9629-44F6-9994-39AFB0400615}" destId="{15AB7F4F-34F5-49E7-ABEA-DE9913F20BA1}" srcOrd="7" destOrd="0" presId="urn:microsoft.com/office/officeart/2005/8/layout/process4"/>
    <dgm:cxn modelId="{B5A9F7B4-F3DE-4768-8ED6-13DE4806BC20}" type="presParOf" srcId="{2D0EED70-9629-44F6-9994-39AFB0400615}" destId="{C35A3D7E-C06D-4BBE-97FE-B56DC3EAF305}" srcOrd="8" destOrd="0" presId="urn:microsoft.com/office/officeart/2005/8/layout/process4"/>
    <dgm:cxn modelId="{A06FEB7B-674D-46A8-9AAA-1399BA89E086}" type="presParOf" srcId="{C35A3D7E-C06D-4BBE-97FE-B56DC3EAF305}" destId="{A078311D-7F97-42C1-931C-8B133E25E0CC}" srcOrd="0" destOrd="0" presId="urn:microsoft.com/office/officeart/2005/8/layout/process4"/>
    <dgm:cxn modelId="{50014AB7-F4F9-45B1-A059-F9578516755C}" type="presParOf" srcId="{2D0EED70-9629-44F6-9994-39AFB0400615}" destId="{FC2C6758-0699-4D1C-81CC-74CD43509300}" srcOrd="9" destOrd="0" presId="urn:microsoft.com/office/officeart/2005/8/layout/process4"/>
    <dgm:cxn modelId="{D662A36C-0181-4B17-9468-EDF167E9B48C}" type="presParOf" srcId="{2D0EED70-9629-44F6-9994-39AFB0400615}" destId="{E262630B-5383-47CE-AFB9-4B1202C5DD99}" srcOrd="10" destOrd="0" presId="urn:microsoft.com/office/officeart/2005/8/layout/process4"/>
    <dgm:cxn modelId="{0EF4B2F5-EEC8-4426-B7C4-51D3B9237489}" type="presParOf" srcId="{E262630B-5383-47CE-AFB9-4B1202C5DD99}" destId="{B1D17994-7230-4846-9B79-D3D169C62BB5}" srcOrd="0" destOrd="0" presId="urn:microsoft.com/office/officeart/2005/8/layout/process4"/>
    <dgm:cxn modelId="{4ACB8B11-83D4-454C-BD80-E7FAC0D283B2}" type="presParOf" srcId="{E262630B-5383-47CE-AFB9-4B1202C5DD99}" destId="{90D3ED10-2B9C-47ED-9AFF-FA64FAF805BB}" srcOrd="1" destOrd="0" presId="urn:microsoft.com/office/officeart/2005/8/layout/process4"/>
    <dgm:cxn modelId="{123D2B79-AAD9-42A6-A444-732B3FD1D8C5}" type="presParOf" srcId="{E262630B-5383-47CE-AFB9-4B1202C5DD99}" destId="{012FA7F1-15BF-4F98-B4FA-D627DA746198}" srcOrd="2" destOrd="0" presId="urn:microsoft.com/office/officeart/2005/8/layout/process4"/>
    <dgm:cxn modelId="{EBBD7676-7BAB-44FF-BEBC-30E70B625111}" type="presParOf" srcId="{012FA7F1-15BF-4F98-B4FA-D627DA746198}" destId="{40FA6E68-5244-45D9-82C3-71367D9F64F8}" srcOrd="0" destOrd="0" presId="urn:microsoft.com/office/officeart/2005/8/layout/process4"/>
    <dgm:cxn modelId="{B976FADF-C3E0-44CF-B988-3F1FF21C07BB}" type="presParOf" srcId="{012FA7F1-15BF-4F98-B4FA-D627DA746198}" destId="{4A48ACE4-78BF-404A-87B0-40A9A941A60B}" srcOrd="1" destOrd="0" presId="urn:microsoft.com/office/officeart/2005/8/layout/process4"/>
    <dgm:cxn modelId="{B7114A77-B2B1-469D-BA14-32BB43FD970A}" type="presParOf" srcId="{012FA7F1-15BF-4F98-B4FA-D627DA746198}" destId="{2E7D1AB4-8927-4127-9E9E-5382991067A3}" srcOrd="2" destOrd="0" presId="urn:microsoft.com/office/officeart/2005/8/layout/process4"/>
    <dgm:cxn modelId="{45564D84-DF61-495D-B512-F9AE58963069}" type="presParOf" srcId="{2D0EED70-9629-44F6-9994-39AFB0400615}" destId="{F05650B1-0C27-4F75-91F9-B97459BB390C}" srcOrd="11" destOrd="0" presId="urn:microsoft.com/office/officeart/2005/8/layout/process4"/>
    <dgm:cxn modelId="{AB8D6F16-D30B-4180-9434-667DA4CDC3AF}" type="presParOf" srcId="{2D0EED70-9629-44F6-9994-39AFB0400615}" destId="{56681C7A-5D9D-4C1C-A25F-B5649A893E22}" srcOrd="12" destOrd="0" presId="urn:microsoft.com/office/officeart/2005/8/layout/process4"/>
    <dgm:cxn modelId="{244E5BB1-49FA-4C11-BA0B-6C53C9E446DE}" type="presParOf" srcId="{56681C7A-5D9D-4C1C-A25F-B5649A893E22}" destId="{59609E7A-B983-4A04-9A33-4390C0A1FE62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B26B4B5F-FCEF-4A75-9CF4-F29E7C1DD962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1219DCC5-A5B1-40F1-AACF-238607E49528}">
      <dgm:prSet custT="1"/>
      <dgm:spPr>
        <a:solidFill>
          <a:srgbClr val="00B050"/>
        </a:solidFill>
      </dgm:spPr>
      <dgm:t>
        <a:bodyPr/>
        <a:lstStyle/>
        <a:p>
          <a:pPr rtl="0"/>
          <a:r>
            <a:rPr lang="en-US" sz="2800" dirty="0" smtClean="0">
              <a:solidFill>
                <a:srgbClr val="002060"/>
              </a:solidFill>
            </a:rPr>
            <a:t>IM doses are as active as IV doses in controlling seizures</a:t>
          </a:r>
          <a:endParaRPr lang="en-IN" sz="2800" dirty="0">
            <a:solidFill>
              <a:srgbClr val="002060"/>
            </a:solidFill>
          </a:endParaRPr>
        </a:p>
      </dgm:t>
    </dgm:pt>
    <dgm:pt modelId="{480FC59B-0D1C-44D8-88F6-B155D1BD7962}" type="parTrans" cxnId="{3F4EF706-D386-4697-B9CA-90196F6F0C30}">
      <dgm:prSet/>
      <dgm:spPr/>
      <dgm:t>
        <a:bodyPr/>
        <a:lstStyle/>
        <a:p>
          <a:endParaRPr lang="en-IN"/>
        </a:p>
      </dgm:t>
    </dgm:pt>
    <dgm:pt modelId="{4E62FB5C-0C2C-4FD2-91F8-7D52BBFA91B1}" type="sibTrans" cxnId="{3F4EF706-D386-4697-B9CA-90196F6F0C30}">
      <dgm:prSet/>
      <dgm:spPr/>
      <dgm:t>
        <a:bodyPr/>
        <a:lstStyle/>
        <a:p>
          <a:endParaRPr lang="en-IN"/>
        </a:p>
      </dgm:t>
    </dgm:pt>
    <dgm:pt modelId="{475C1E7C-6137-45B1-9A2C-C857CEA5A670}">
      <dgm:prSet custT="1"/>
      <dgm:spPr/>
      <dgm:t>
        <a:bodyPr/>
        <a:lstStyle/>
        <a:p>
          <a:pPr rtl="0"/>
          <a:r>
            <a:rPr lang="en-US" sz="2800" dirty="0" smtClean="0"/>
            <a:t>I.V regime (</a:t>
          </a:r>
          <a:r>
            <a:rPr lang="en-US" sz="2800" dirty="0" err="1" smtClean="0"/>
            <a:t>Sibai</a:t>
          </a:r>
          <a:r>
            <a:rPr lang="en-US" sz="2800" dirty="0" smtClean="0"/>
            <a:t> protocol):1990</a:t>
          </a:r>
          <a:endParaRPr lang="en-IN" sz="2800" dirty="0"/>
        </a:p>
      </dgm:t>
    </dgm:pt>
    <dgm:pt modelId="{30DFA1CD-9DAC-46A0-9C81-D5E3A1D169FD}" type="parTrans" cxnId="{28A3B2F1-3847-4455-9B8D-5A8AE14F4054}">
      <dgm:prSet/>
      <dgm:spPr/>
      <dgm:t>
        <a:bodyPr/>
        <a:lstStyle/>
        <a:p>
          <a:endParaRPr lang="en-IN"/>
        </a:p>
      </dgm:t>
    </dgm:pt>
    <dgm:pt modelId="{87F02973-CCE0-471C-B4FE-F8998540513C}" type="sibTrans" cxnId="{28A3B2F1-3847-4455-9B8D-5A8AE14F4054}">
      <dgm:prSet/>
      <dgm:spPr/>
      <dgm:t>
        <a:bodyPr/>
        <a:lstStyle/>
        <a:p>
          <a:endParaRPr lang="en-IN"/>
        </a:p>
      </dgm:t>
    </dgm:pt>
    <dgm:pt modelId="{325E42A7-1763-406C-B0C0-2E3065DEFC06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lang="en-US" sz="2800" dirty="0" smtClean="0"/>
            <a:t>→</a:t>
          </a:r>
          <a:r>
            <a:rPr lang="en-US" sz="2800" b="1" dirty="0" smtClean="0">
              <a:solidFill>
                <a:srgbClr val="FF0000"/>
              </a:solidFill>
            </a:rPr>
            <a:t>4 gm loading </a:t>
          </a:r>
          <a:r>
            <a:rPr lang="en-US" sz="2800" dirty="0" smtClean="0"/>
            <a:t>in </a:t>
          </a:r>
          <a:r>
            <a:rPr lang="en-US" sz="2800" b="1" dirty="0" smtClean="0">
              <a:solidFill>
                <a:srgbClr val="FF0000"/>
              </a:solidFill>
            </a:rPr>
            <a:t>100ml</a:t>
          </a:r>
          <a:r>
            <a:rPr lang="en-US" sz="2800" dirty="0" smtClean="0"/>
            <a:t> of IVF </a:t>
          </a:r>
          <a:r>
            <a:rPr lang="en-US" sz="2800" b="1" dirty="0" smtClean="0">
              <a:solidFill>
                <a:srgbClr val="FF0000"/>
              </a:solidFill>
            </a:rPr>
            <a:t>over 15-20 min </a:t>
          </a:r>
          <a:r>
            <a:rPr lang="en-US" sz="2800" dirty="0" smtClean="0"/>
            <a:t>followed </a:t>
          </a:r>
          <a:r>
            <a:rPr lang="en-US" sz="2800" b="1" dirty="0" smtClean="0">
              <a:solidFill>
                <a:srgbClr val="FF0000"/>
              </a:solidFill>
            </a:rPr>
            <a:t>by   2-3g/hr in 100 ml </a:t>
          </a:r>
          <a:r>
            <a:rPr lang="en-US" sz="2800" dirty="0" smtClean="0"/>
            <a:t>IVF as maintenance</a:t>
          </a:r>
          <a:r>
            <a:rPr lang="en-US" sz="2800" b="1" dirty="0" smtClean="0">
              <a:solidFill>
                <a:srgbClr val="FF0000"/>
              </a:solidFill>
            </a:rPr>
            <a:t> </a:t>
          </a:r>
          <a:endParaRPr lang="en-IN" sz="2800" b="1" dirty="0">
            <a:solidFill>
              <a:srgbClr val="FF0000"/>
            </a:solidFill>
          </a:endParaRPr>
        </a:p>
      </dgm:t>
    </dgm:pt>
    <dgm:pt modelId="{C4F17BFF-3BF1-4E51-A8EC-2D29445E7CBA}" type="parTrans" cxnId="{2C08D854-7F02-442F-911E-3C79FCD3EEAD}">
      <dgm:prSet/>
      <dgm:spPr/>
      <dgm:t>
        <a:bodyPr/>
        <a:lstStyle/>
        <a:p>
          <a:endParaRPr lang="en-IN"/>
        </a:p>
      </dgm:t>
    </dgm:pt>
    <dgm:pt modelId="{C28F897B-A8EF-4E2D-BAC2-5A00DA1A20D4}" type="sibTrans" cxnId="{2C08D854-7F02-442F-911E-3C79FCD3EEAD}">
      <dgm:prSet/>
      <dgm:spPr/>
      <dgm:t>
        <a:bodyPr/>
        <a:lstStyle/>
        <a:p>
          <a:endParaRPr lang="en-IN"/>
        </a:p>
      </dgm:t>
    </dgm:pt>
    <dgm:pt modelId="{E6824155-2381-47E9-9CA7-6A2B05F4EA4A}">
      <dgm:prSet custT="1"/>
      <dgm:spPr/>
      <dgm:t>
        <a:bodyPr/>
        <a:lstStyle/>
        <a:p>
          <a:pPr rtl="0"/>
          <a:r>
            <a:rPr lang="en-US" sz="2800" dirty="0" smtClean="0"/>
            <a:t>IM regime (Pritchard protocol):1955</a:t>
          </a:r>
          <a:endParaRPr lang="en-IN" sz="2800" dirty="0" smtClean="0"/>
        </a:p>
      </dgm:t>
    </dgm:pt>
    <dgm:pt modelId="{825081FC-0614-4867-B139-92C27D83F8CD}" type="parTrans" cxnId="{11454394-491B-433D-8C6C-88AFD2DA90CE}">
      <dgm:prSet/>
      <dgm:spPr/>
      <dgm:t>
        <a:bodyPr/>
        <a:lstStyle/>
        <a:p>
          <a:endParaRPr lang="en-IN"/>
        </a:p>
      </dgm:t>
    </dgm:pt>
    <dgm:pt modelId="{95AEDF5E-1ED8-4082-AC53-35ADC9F982AA}" type="sibTrans" cxnId="{11454394-491B-433D-8C6C-88AFD2DA90CE}">
      <dgm:prSet/>
      <dgm:spPr/>
      <dgm:t>
        <a:bodyPr/>
        <a:lstStyle/>
        <a:p>
          <a:endParaRPr lang="en-IN"/>
        </a:p>
      </dgm:t>
    </dgm:pt>
    <dgm:pt modelId="{0C802002-A970-49DF-AE91-F6FFB668CB65}">
      <dgm:prSet custT="1"/>
      <dgm:spPr>
        <a:solidFill>
          <a:srgbClr val="92D050"/>
        </a:solidFill>
      </dgm:spPr>
      <dgm:t>
        <a:bodyPr/>
        <a:lstStyle/>
        <a:p>
          <a:pPr rtl="0"/>
          <a:r>
            <a:rPr lang="en-US" sz="1700" dirty="0" smtClean="0"/>
            <a:t>→</a:t>
          </a:r>
          <a:r>
            <a:rPr lang="en-US" sz="2400" dirty="0" smtClean="0">
              <a:solidFill>
                <a:srgbClr val="002060"/>
              </a:solidFill>
            </a:rPr>
            <a:t>4gm of 20% solution IV slowly(@ &lt;1g/min) + 10g of 50% solution deep IM in upper &amp; outer quadrant of buttock by a wide bore needle then 5g of 50% solution IM 4hrly similarly</a:t>
          </a:r>
          <a:endParaRPr lang="en-IN" sz="2400" dirty="0" smtClean="0">
            <a:solidFill>
              <a:srgbClr val="002060"/>
            </a:solidFill>
          </a:endParaRPr>
        </a:p>
      </dgm:t>
    </dgm:pt>
    <dgm:pt modelId="{0873EDB4-8D3D-48EC-AC0A-49BA6A517FB1}" type="parTrans" cxnId="{67777B03-D670-4298-8386-F533AFE8C60F}">
      <dgm:prSet/>
      <dgm:spPr/>
      <dgm:t>
        <a:bodyPr/>
        <a:lstStyle/>
        <a:p>
          <a:endParaRPr lang="en-IN"/>
        </a:p>
      </dgm:t>
    </dgm:pt>
    <dgm:pt modelId="{9484ACE8-3F16-473E-9CBD-026D47AE30C1}" type="sibTrans" cxnId="{67777B03-D670-4298-8386-F533AFE8C60F}">
      <dgm:prSet/>
      <dgm:spPr/>
      <dgm:t>
        <a:bodyPr/>
        <a:lstStyle/>
        <a:p>
          <a:endParaRPr lang="en-IN"/>
        </a:p>
      </dgm:t>
    </dgm:pt>
    <dgm:pt modelId="{6B9B3D57-E7BD-402C-96F8-83AD800DA013}">
      <dgm:prSet custT="1"/>
      <dgm:spPr/>
      <dgm:t>
        <a:bodyPr/>
        <a:lstStyle/>
        <a:p>
          <a:pPr rtl="0"/>
          <a:r>
            <a:rPr lang="en-US" sz="2000" dirty="0" smtClean="0"/>
            <a:t>In case </a:t>
          </a:r>
          <a:r>
            <a:rPr lang="en-US" sz="2000" dirty="0" smtClean="0">
              <a:solidFill>
                <a:srgbClr val="FF0000"/>
              </a:solidFill>
            </a:rPr>
            <a:t>of </a:t>
          </a:r>
          <a:r>
            <a:rPr lang="en-US" sz="2000" b="1" dirty="0" smtClean="0">
              <a:solidFill>
                <a:srgbClr val="FF0000"/>
              </a:solidFill>
            </a:rPr>
            <a:t>uncontrolled recurrent seizure</a:t>
          </a:r>
          <a:r>
            <a:rPr lang="en-US" sz="2000" dirty="0" smtClean="0"/>
            <a:t> (10-15%) : →</a:t>
          </a:r>
          <a:r>
            <a:rPr lang="en-US" sz="2000" b="1" dirty="0" smtClean="0">
              <a:solidFill>
                <a:srgbClr val="FF0000"/>
              </a:solidFill>
            </a:rPr>
            <a:t>additional 2-4g of 20% solution IV  @ &lt;1g/min </a:t>
          </a:r>
          <a:endParaRPr lang="en-IN" sz="2000" b="1" dirty="0">
            <a:solidFill>
              <a:srgbClr val="FF0000"/>
            </a:solidFill>
          </a:endParaRPr>
        </a:p>
      </dgm:t>
    </dgm:pt>
    <dgm:pt modelId="{6BA071A0-9E93-4D01-8551-8307359803F9}" type="parTrans" cxnId="{551C068E-E2AC-4858-B5C5-57971283057E}">
      <dgm:prSet/>
      <dgm:spPr/>
      <dgm:t>
        <a:bodyPr/>
        <a:lstStyle/>
        <a:p>
          <a:endParaRPr lang="en-IN"/>
        </a:p>
      </dgm:t>
    </dgm:pt>
    <dgm:pt modelId="{B35C35A0-6A02-4D4B-9438-9F170D5E9132}" type="sibTrans" cxnId="{551C068E-E2AC-4858-B5C5-57971283057E}">
      <dgm:prSet/>
      <dgm:spPr/>
      <dgm:t>
        <a:bodyPr/>
        <a:lstStyle/>
        <a:p>
          <a:endParaRPr lang="en-IN"/>
        </a:p>
      </dgm:t>
    </dgm:pt>
    <dgm:pt modelId="{E1C52F59-70EE-4FBE-B3ED-098C58BF2E6F}">
      <dgm:prSet/>
      <dgm:spPr>
        <a:solidFill>
          <a:srgbClr val="92D050"/>
        </a:solidFill>
      </dgm:spPr>
      <dgm:t>
        <a:bodyPr/>
        <a:lstStyle/>
        <a:p>
          <a:pPr rtl="0"/>
          <a:r>
            <a:rPr lang="en-US" dirty="0" smtClean="0"/>
            <a:t>→</a:t>
          </a:r>
          <a:r>
            <a:rPr lang="en-US" b="1" u="none" dirty="0" err="1" smtClean="0">
              <a:solidFill>
                <a:srgbClr val="FF0000"/>
              </a:solidFill>
            </a:rPr>
            <a:t>Amobarbital</a:t>
          </a:r>
          <a:r>
            <a:rPr lang="en-US" b="1" u="none" dirty="0" smtClean="0">
              <a:solidFill>
                <a:srgbClr val="FF0000"/>
              </a:solidFill>
            </a:rPr>
            <a:t> 250mg I.V over 3 min </a:t>
          </a:r>
          <a:endParaRPr lang="en-IN" b="1" u="none" dirty="0">
            <a:solidFill>
              <a:srgbClr val="FF0000"/>
            </a:solidFill>
          </a:endParaRPr>
        </a:p>
      </dgm:t>
    </dgm:pt>
    <dgm:pt modelId="{31BCE7D8-8D56-4786-BAA9-EC7E4E3AFAFB}" type="parTrans" cxnId="{B31ECA1A-FE8C-445E-BD33-75FD6B190B4F}">
      <dgm:prSet/>
      <dgm:spPr/>
      <dgm:t>
        <a:bodyPr/>
        <a:lstStyle/>
        <a:p>
          <a:endParaRPr lang="en-IN"/>
        </a:p>
      </dgm:t>
    </dgm:pt>
    <dgm:pt modelId="{5F99687F-84E3-4818-9031-3425DBA97E5B}" type="sibTrans" cxnId="{B31ECA1A-FE8C-445E-BD33-75FD6B190B4F}">
      <dgm:prSet/>
      <dgm:spPr/>
      <dgm:t>
        <a:bodyPr/>
        <a:lstStyle/>
        <a:p>
          <a:endParaRPr lang="en-IN"/>
        </a:p>
      </dgm:t>
    </dgm:pt>
    <dgm:pt modelId="{C6E51A68-4514-4FF1-BC2C-6BDC456A9D08}">
      <dgm:prSet/>
      <dgm:spPr>
        <a:solidFill>
          <a:srgbClr val="92D050"/>
        </a:solidFill>
      </dgm:spPr>
      <dgm:t>
        <a:bodyPr/>
        <a:lstStyle/>
        <a:p>
          <a:pPr rtl="0"/>
          <a:r>
            <a:rPr lang="en-US" b="1" dirty="0" smtClean="0">
              <a:solidFill>
                <a:srgbClr val="FF0000"/>
              </a:solidFill>
            </a:rPr>
            <a:t>→</a:t>
          </a:r>
          <a:r>
            <a:rPr lang="en-US" b="1" dirty="0" err="1" smtClean="0">
              <a:solidFill>
                <a:srgbClr val="FF0000"/>
              </a:solidFill>
            </a:rPr>
            <a:t>Paralysing</a:t>
          </a:r>
          <a:r>
            <a:rPr lang="en-US" b="1" dirty="0" smtClean="0">
              <a:solidFill>
                <a:srgbClr val="FF0000"/>
              </a:solidFill>
            </a:rPr>
            <a:t> agent &amp; Intubation </a:t>
          </a:r>
          <a:endParaRPr lang="en-IN" b="1" dirty="0">
            <a:solidFill>
              <a:srgbClr val="FF0000"/>
            </a:solidFill>
          </a:endParaRPr>
        </a:p>
      </dgm:t>
    </dgm:pt>
    <dgm:pt modelId="{9DB2D6A9-D585-4133-9359-A2D4C5F4CF12}" type="parTrans" cxnId="{8885FC8B-897A-44A8-8626-5ADB338B7451}">
      <dgm:prSet/>
      <dgm:spPr/>
      <dgm:t>
        <a:bodyPr/>
        <a:lstStyle/>
        <a:p>
          <a:endParaRPr lang="en-IN"/>
        </a:p>
      </dgm:t>
    </dgm:pt>
    <dgm:pt modelId="{05350150-14E9-4D8F-AF9D-3C1382E9D4DE}" type="sibTrans" cxnId="{8885FC8B-897A-44A8-8626-5ADB338B7451}">
      <dgm:prSet/>
      <dgm:spPr/>
      <dgm:t>
        <a:bodyPr/>
        <a:lstStyle/>
        <a:p>
          <a:endParaRPr lang="en-IN"/>
        </a:p>
      </dgm:t>
    </dgm:pt>
    <dgm:pt modelId="{36648360-4331-42C5-98B8-2296ACA8362D}" type="pres">
      <dgm:prSet presAssocID="{B26B4B5F-FCEF-4A75-9CF4-F29E7C1DD96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861966E7-47D4-4DB2-82B8-0D51A1EED0F8}" type="pres">
      <dgm:prSet presAssocID="{C6E51A68-4514-4FF1-BC2C-6BDC456A9D08}" presName="boxAndChildren" presStyleCnt="0"/>
      <dgm:spPr/>
    </dgm:pt>
    <dgm:pt modelId="{6EAB61CC-C595-4536-9445-AF4810C2EDD3}" type="pres">
      <dgm:prSet presAssocID="{C6E51A68-4514-4FF1-BC2C-6BDC456A9D08}" presName="parentTextBox" presStyleLbl="node1" presStyleIdx="0" presStyleCnt="8"/>
      <dgm:spPr/>
      <dgm:t>
        <a:bodyPr/>
        <a:lstStyle/>
        <a:p>
          <a:endParaRPr lang="en-IN"/>
        </a:p>
      </dgm:t>
    </dgm:pt>
    <dgm:pt modelId="{87C4EAA3-BF94-49F4-8CBC-DB2DCF6FC2B9}" type="pres">
      <dgm:prSet presAssocID="{5F99687F-84E3-4818-9031-3425DBA97E5B}" presName="sp" presStyleCnt="0"/>
      <dgm:spPr/>
    </dgm:pt>
    <dgm:pt modelId="{79F9C6F9-8429-4ECA-98D3-678BB97F11B6}" type="pres">
      <dgm:prSet presAssocID="{E1C52F59-70EE-4FBE-B3ED-098C58BF2E6F}" presName="arrowAndChildren" presStyleCnt="0"/>
      <dgm:spPr/>
    </dgm:pt>
    <dgm:pt modelId="{97706324-5883-40B9-BE04-ABE15165B5B7}" type="pres">
      <dgm:prSet presAssocID="{E1C52F59-70EE-4FBE-B3ED-098C58BF2E6F}" presName="parentTextArrow" presStyleLbl="node1" presStyleIdx="1" presStyleCnt="8"/>
      <dgm:spPr/>
      <dgm:t>
        <a:bodyPr/>
        <a:lstStyle/>
        <a:p>
          <a:endParaRPr lang="en-IN"/>
        </a:p>
      </dgm:t>
    </dgm:pt>
    <dgm:pt modelId="{47E1B824-6D27-4D3C-BD52-869DC3A9FA7E}" type="pres">
      <dgm:prSet presAssocID="{B35C35A0-6A02-4D4B-9438-9F170D5E9132}" presName="sp" presStyleCnt="0"/>
      <dgm:spPr/>
    </dgm:pt>
    <dgm:pt modelId="{8CA86E5A-CCBA-48D8-97F5-E24A7484378A}" type="pres">
      <dgm:prSet presAssocID="{6B9B3D57-E7BD-402C-96F8-83AD800DA013}" presName="arrowAndChildren" presStyleCnt="0"/>
      <dgm:spPr/>
    </dgm:pt>
    <dgm:pt modelId="{921FC640-5257-43EB-B48F-716704C0E5C3}" type="pres">
      <dgm:prSet presAssocID="{6B9B3D57-E7BD-402C-96F8-83AD800DA013}" presName="parentTextArrow" presStyleLbl="node1" presStyleIdx="2" presStyleCnt="8" custLinFactNeighborY="14584"/>
      <dgm:spPr/>
      <dgm:t>
        <a:bodyPr/>
        <a:lstStyle/>
        <a:p>
          <a:endParaRPr lang="en-IN"/>
        </a:p>
      </dgm:t>
    </dgm:pt>
    <dgm:pt modelId="{9E2A1AC5-46A2-4280-B782-6C42C0250BE3}" type="pres">
      <dgm:prSet presAssocID="{9484ACE8-3F16-473E-9CBD-026D47AE30C1}" presName="sp" presStyleCnt="0"/>
      <dgm:spPr/>
    </dgm:pt>
    <dgm:pt modelId="{77E20B75-FD28-4E61-8B6C-9207CB97F9B1}" type="pres">
      <dgm:prSet presAssocID="{0C802002-A970-49DF-AE91-F6FFB668CB65}" presName="arrowAndChildren" presStyleCnt="0"/>
      <dgm:spPr/>
    </dgm:pt>
    <dgm:pt modelId="{97343ED3-FD65-46E6-8663-9E1B5E5ECBF5}" type="pres">
      <dgm:prSet presAssocID="{0C802002-A970-49DF-AE91-F6FFB668CB65}" presName="parentTextArrow" presStyleLbl="node1" presStyleIdx="3" presStyleCnt="8" custScaleY="134279" custLinFactNeighborY="-9000"/>
      <dgm:spPr>
        <a:prstGeom prst="flowChartProcess">
          <a:avLst/>
        </a:prstGeom>
      </dgm:spPr>
      <dgm:t>
        <a:bodyPr/>
        <a:lstStyle/>
        <a:p>
          <a:endParaRPr lang="en-IN"/>
        </a:p>
      </dgm:t>
    </dgm:pt>
    <dgm:pt modelId="{3FBCDAAE-5832-4406-A64C-91253C86524D}" type="pres">
      <dgm:prSet presAssocID="{95AEDF5E-1ED8-4082-AC53-35ADC9F982AA}" presName="sp" presStyleCnt="0"/>
      <dgm:spPr/>
    </dgm:pt>
    <dgm:pt modelId="{1DE0E54C-A5D8-4160-B0A8-086E902265A3}" type="pres">
      <dgm:prSet presAssocID="{E6824155-2381-47E9-9CA7-6A2B05F4EA4A}" presName="arrowAndChildren" presStyleCnt="0"/>
      <dgm:spPr/>
    </dgm:pt>
    <dgm:pt modelId="{DBB0EE73-3C7F-4E48-AE51-97EC2128BF13}" type="pres">
      <dgm:prSet presAssocID="{E6824155-2381-47E9-9CA7-6A2B05F4EA4A}" presName="parentTextArrow" presStyleLbl="node1" presStyleIdx="4" presStyleCnt="8"/>
      <dgm:spPr/>
      <dgm:t>
        <a:bodyPr/>
        <a:lstStyle/>
        <a:p>
          <a:endParaRPr lang="en-IN"/>
        </a:p>
      </dgm:t>
    </dgm:pt>
    <dgm:pt modelId="{50FAFB25-F0F5-4BB2-BB03-9D33C2FDCCFE}" type="pres">
      <dgm:prSet presAssocID="{C28F897B-A8EF-4E2D-BAC2-5A00DA1A20D4}" presName="sp" presStyleCnt="0"/>
      <dgm:spPr/>
    </dgm:pt>
    <dgm:pt modelId="{057BD96A-1238-41CA-AA82-26773F3F2D63}" type="pres">
      <dgm:prSet presAssocID="{325E42A7-1763-406C-B0C0-2E3065DEFC06}" presName="arrowAndChildren" presStyleCnt="0"/>
      <dgm:spPr/>
    </dgm:pt>
    <dgm:pt modelId="{C44F8753-7423-486C-9EC9-643FB0AF181A}" type="pres">
      <dgm:prSet presAssocID="{325E42A7-1763-406C-B0C0-2E3065DEFC06}" presName="parentTextArrow" presStyleLbl="node1" presStyleIdx="5" presStyleCnt="8" custLinFactNeighborY="-9247"/>
      <dgm:spPr>
        <a:prstGeom prst="flowChartProcess">
          <a:avLst/>
        </a:prstGeom>
      </dgm:spPr>
      <dgm:t>
        <a:bodyPr/>
        <a:lstStyle/>
        <a:p>
          <a:endParaRPr lang="en-IN"/>
        </a:p>
      </dgm:t>
    </dgm:pt>
    <dgm:pt modelId="{FA7FF8B2-7910-4F64-9EB8-F0900E3770C9}" type="pres">
      <dgm:prSet presAssocID="{87F02973-CCE0-471C-B4FE-F8998540513C}" presName="sp" presStyleCnt="0"/>
      <dgm:spPr/>
    </dgm:pt>
    <dgm:pt modelId="{E6F5B58E-5DBD-4D03-9DC2-7B15EB234695}" type="pres">
      <dgm:prSet presAssocID="{475C1E7C-6137-45B1-9A2C-C857CEA5A670}" presName="arrowAndChildren" presStyleCnt="0"/>
      <dgm:spPr/>
    </dgm:pt>
    <dgm:pt modelId="{0593EE4D-3E7F-4360-84A3-E87CA57848C4}" type="pres">
      <dgm:prSet presAssocID="{475C1E7C-6137-45B1-9A2C-C857CEA5A670}" presName="parentTextArrow" presStyleLbl="node1" presStyleIdx="6" presStyleCnt="8"/>
      <dgm:spPr/>
      <dgm:t>
        <a:bodyPr/>
        <a:lstStyle/>
        <a:p>
          <a:endParaRPr lang="en-IN"/>
        </a:p>
      </dgm:t>
    </dgm:pt>
    <dgm:pt modelId="{67557391-29CD-4DF3-A481-4E09E3A584DE}" type="pres">
      <dgm:prSet presAssocID="{4E62FB5C-0C2C-4FD2-91F8-7D52BBFA91B1}" presName="sp" presStyleCnt="0"/>
      <dgm:spPr/>
    </dgm:pt>
    <dgm:pt modelId="{BAF51805-175E-4AAF-9366-F10B69F1A5FC}" type="pres">
      <dgm:prSet presAssocID="{1219DCC5-A5B1-40F1-AACF-238607E49528}" presName="arrowAndChildren" presStyleCnt="0"/>
      <dgm:spPr/>
    </dgm:pt>
    <dgm:pt modelId="{9AB3C3C8-14C9-41E7-8F34-99F163666914}" type="pres">
      <dgm:prSet presAssocID="{1219DCC5-A5B1-40F1-AACF-238607E49528}" presName="parentTextArrow" presStyleLbl="node1" presStyleIdx="7" presStyleCnt="8" custLinFactNeighborY="-56126"/>
      <dgm:spPr>
        <a:prstGeom prst="flowChartProcess">
          <a:avLst/>
        </a:prstGeom>
      </dgm:spPr>
      <dgm:t>
        <a:bodyPr/>
        <a:lstStyle/>
        <a:p>
          <a:endParaRPr lang="en-IN"/>
        </a:p>
      </dgm:t>
    </dgm:pt>
  </dgm:ptLst>
  <dgm:cxnLst>
    <dgm:cxn modelId="{73A3B5F3-D5EC-49F4-9020-11CF374BEF11}" type="presOf" srcId="{6B9B3D57-E7BD-402C-96F8-83AD800DA013}" destId="{921FC640-5257-43EB-B48F-716704C0E5C3}" srcOrd="0" destOrd="0" presId="urn:microsoft.com/office/officeart/2005/8/layout/process4"/>
    <dgm:cxn modelId="{48F934C8-A211-44A8-A81D-40F0F7D15EF1}" type="presOf" srcId="{475C1E7C-6137-45B1-9A2C-C857CEA5A670}" destId="{0593EE4D-3E7F-4360-84A3-E87CA57848C4}" srcOrd="0" destOrd="0" presId="urn:microsoft.com/office/officeart/2005/8/layout/process4"/>
    <dgm:cxn modelId="{98CD6350-7C32-41F0-810E-F6C6AE727695}" type="presOf" srcId="{E1C52F59-70EE-4FBE-B3ED-098C58BF2E6F}" destId="{97706324-5883-40B9-BE04-ABE15165B5B7}" srcOrd="0" destOrd="0" presId="urn:microsoft.com/office/officeart/2005/8/layout/process4"/>
    <dgm:cxn modelId="{28A3B2F1-3847-4455-9B8D-5A8AE14F4054}" srcId="{B26B4B5F-FCEF-4A75-9CF4-F29E7C1DD962}" destId="{475C1E7C-6137-45B1-9A2C-C857CEA5A670}" srcOrd="1" destOrd="0" parTransId="{30DFA1CD-9DAC-46A0-9C81-D5E3A1D169FD}" sibTransId="{87F02973-CCE0-471C-B4FE-F8998540513C}"/>
    <dgm:cxn modelId="{FA9BB822-15DB-488D-83A4-129A03DD29C5}" type="presOf" srcId="{E6824155-2381-47E9-9CA7-6A2B05F4EA4A}" destId="{DBB0EE73-3C7F-4E48-AE51-97EC2128BF13}" srcOrd="0" destOrd="0" presId="urn:microsoft.com/office/officeart/2005/8/layout/process4"/>
    <dgm:cxn modelId="{3F4EF706-D386-4697-B9CA-90196F6F0C30}" srcId="{B26B4B5F-FCEF-4A75-9CF4-F29E7C1DD962}" destId="{1219DCC5-A5B1-40F1-AACF-238607E49528}" srcOrd="0" destOrd="0" parTransId="{480FC59B-0D1C-44D8-88F6-B155D1BD7962}" sibTransId="{4E62FB5C-0C2C-4FD2-91F8-7D52BBFA91B1}"/>
    <dgm:cxn modelId="{67777B03-D670-4298-8386-F533AFE8C60F}" srcId="{B26B4B5F-FCEF-4A75-9CF4-F29E7C1DD962}" destId="{0C802002-A970-49DF-AE91-F6FFB668CB65}" srcOrd="4" destOrd="0" parTransId="{0873EDB4-8D3D-48EC-AC0A-49BA6A517FB1}" sibTransId="{9484ACE8-3F16-473E-9CBD-026D47AE30C1}"/>
    <dgm:cxn modelId="{2C08D854-7F02-442F-911E-3C79FCD3EEAD}" srcId="{B26B4B5F-FCEF-4A75-9CF4-F29E7C1DD962}" destId="{325E42A7-1763-406C-B0C0-2E3065DEFC06}" srcOrd="2" destOrd="0" parTransId="{C4F17BFF-3BF1-4E51-A8EC-2D29445E7CBA}" sibTransId="{C28F897B-A8EF-4E2D-BAC2-5A00DA1A20D4}"/>
    <dgm:cxn modelId="{11454394-491B-433D-8C6C-88AFD2DA90CE}" srcId="{B26B4B5F-FCEF-4A75-9CF4-F29E7C1DD962}" destId="{E6824155-2381-47E9-9CA7-6A2B05F4EA4A}" srcOrd="3" destOrd="0" parTransId="{825081FC-0614-4867-B139-92C27D83F8CD}" sibTransId="{95AEDF5E-1ED8-4082-AC53-35ADC9F982AA}"/>
    <dgm:cxn modelId="{8885FC8B-897A-44A8-8626-5ADB338B7451}" srcId="{B26B4B5F-FCEF-4A75-9CF4-F29E7C1DD962}" destId="{C6E51A68-4514-4FF1-BC2C-6BDC456A9D08}" srcOrd="7" destOrd="0" parTransId="{9DB2D6A9-D585-4133-9359-A2D4C5F4CF12}" sibTransId="{05350150-14E9-4D8F-AF9D-3C1382E9D4DE}"/>
    <dgm:cxn modelId="{1F93C24D-CAE4-447E-9D51-F666F017B222}" type="presOf" srcId="{1219DCC5-A5B1-40F1-AACF-238607E49528}" destId="{9AB3C3C8-14C9-41E7-8F34-99F163666914}" srcOrd="0" destOrd="0" presId="urn:microsoft.com/office/officeart/2005/8/layout/process4"/>
    <dgm:cxn modelId="{B31ECA1A-FE8C-445E-BD33-75FD6B190B4F}" srcId="{B26B4B5F-FCEF-4A75-9CF4-F29E7C1DD962}" destId="{E1C52F59-70EE-4FBE-B3ED-098C58BF2E6F}" srcOrd="6" destOrd="0" parTransId="{31BCE7D8-8D56-4786-BAA9-EC7E4E3AFAFB}" sibTransId="{5F99687F-84E3-4818-9031-3425DBA97E5B}"/>
    <dgm:cxn modelId="{19C3BA26-96BC-4A53-B185-653464ED0991}" type="presOf" srcId="{B26B4B5F-FCEF-4A75-9CF4-F29E7C1DD962}" destId="{36648360-4331-42C5-98B8-2296ACA8362D}" srcOrd="0" destOrd="0" presId="urn:microsoft.com/office/officeart/2005/8/layout/process4"/>
    <dgm:cxn modelId="{551C068E-E2AC-4858-B5C5-57971283057E}" srcId="{B26B4B5F-FCEF-4A75-9CF4-F29E7C1DD962}" destId="{6B9B3D57-E7BD-402C-96F8-83AD800DA013}" srcOrd="5" destOrd="0" parTransId="{6BA071A0-9E93-4D01-8551-8307359803F9}" sibTransId="{B35C35A0-6A02-4D4B-9438-9F170D5E9132}"/>
    <dgm:cxn modelId="{DCEFE7BA-1CB3-4D36-8AB6-FE7DA944806C}" type="presOf" srcId="{C6E51A68-4514-4FF1-BC2C-6BDC456A9D08}" destId="{6EAB61CC-C595-4536-9445-AF4810C2EDD3}" srcOrd="0" destOrd="0" presId="urn:microsoft.com/office/officeart/2005/8/layout/process4"/>
    <dgm:cxn modelId="{1D1DD56F-ED3B-4A1D-8725-EF6E33D9E1AF}" type="presOf" srcId="{325E42A7-1763-406C-B0C0-2E3065DEFC06}" destId="{C44F8753-7423-486C-9EC9-643FB0AF181A}" srcOrd="0" destOrd="0" presId="urn:microsoft.com/office/officeart/2005/8/layout/process4"/>
    <dgm:cxn modelId="{F29D8065-BB26-4354-835F-E32E3CEF0254}" type="presOf" srcId="{0C802002-A970-49DF-AE91-F6FFB668CB65}" destId="{97343ED3-FD65-46E6-8663-9E1B5E5ECBF5}" srcOrd="0" destOrd="0" presId="urn:microsoft.com/office/officeart/2005/8/layout/process4"/>
    <dgm:cxn modelId="{54E2F636-0BE7-4BD6-905E-1A0C2DBDA3B3}" type="presParOf" srcId="{36648360-4331-42C5-98B8-2296ACA8362D}" destId="{861966E7-47D4-4DB2-82B8-0D51A1EED0F8}" srcOrd="0" destOrd="0" presId="urn:microsoft.com/office/officeart/2005/8/layout/process4"/>
    <dgm:cxn modelId="{B0B4DEA9-C6CF-4F0C-B5BD-CEEB4083D539}" type="presParOf" srcId="{861966E7-47D4-4DB2-82B8-0D51A1EED0F8}" destId="{6EAB61CC-C595-4536-9445-AF4810C2EDD3}" srcOrd="0" destOrd="0" presId="urn:microsoft.com/office/officeart/2005/8/layout/process4"/>
    <dgm:cxn modelId="{7428128E-4B9C-4874-9012-8DFA1E23A1F1}" type="presParOf" srcId="{36648360-4331-42C5-98B8-2296ACA8362D}" destId="{87C4EAA3-BF94-49F4-8CBC-DB2DCF6FC2B9}" srcOrd="1" destOrd="0" presId="urn:microsoft.com/office/officeart/2005/8/layout/process4"/>
    <dgm:cxn modelId="{019D5698-BC4A-4D3E-AF0E-BDA9DF4E25B5}" type="presParOf" srcId="{36648360-4331-42C5-98B8-2296ACA8362D}" destId="{79F9C6F9-8429-4ECA-98D3-678BB97F11B6}" srcOrd="2" destOrd="0" presId="urn:microsoft.com/office/officeart/2005/8/layout/process4"/>
    <dgm:cxn modelId="{B92FBF3B-9D59-4D23-9273-2EAD8275151A}" type="presParOf" srcId="{79F9C6F9-8429-4ECA-98D3-678BB97F11B6}" destId="{97706324-5883-40B9-BE04-ABE15165B5B7}" srcOrd="0" destOrd="0" presId="urn:microsoft.com/office/officeart/2005/8/layout/process4"/>
    <dgm:cxn modelId="{4EF47130-D840-4E75-A6C4-35B3538B60F1}" type="presParOf" srcId="{36648360-4331-42C5-98B8-2296ACA8362D}" destId="{47E1B824-6D27-4D3C-BD52-869DC3A9FA7E}" srcOrd="3" destOrd="0" presId="urn:microsoft.com/office/officeart/2005/8/layout/process4"/>
    <dgm:cxn modelId="{CC167A8D-A7F0-4B8B-9461-C761B3F9DEC6}" type="presParOf" srcId="{36648360-4331-42C5-98B8-2296ACA8362D}" destId="{8CA86E5A-CCBA-48D8-97F5-E24A7484378A}" srcOrd="4" destOrd="0" presId="urn:microsoft.com/office/officeart/2005/8/layout/process4"/>
    <dgm:cxn modelId="{7A133C76-2C56-4102-8A55-FA88782B29C5}" type="presParOf" srcId="{8CA86E5A-CCBA-48D8-97F5-E24A7484378A}" destId="{921FC640-5257-43EB-B48F-716704C0E5C3}" srcOrd="0" destOrd="0" presId="urn:microsoft.com/office/officeart/2005/8/layout/process4"/>
    <dgm:cxn modelId="{9E134DDD-EE18-4C90-BEED-2E4F160E2288}" type="presParOf" srcId="{36648360-4331-42C5-98B8-2296ACA8362D}" destId="{9E2A1AC5-46A2-4280-B782-6C42C0250BE3}" srcOrd="5" destOrd="0" presId="urn:microsoft.com/office/officeart/2005/8/layout/process4"/>
    <dgm:cxn modelId="{060A13DB-E109-4B6D-9689-C7DAEF8C180B}" type="presParOf" srcId="{36648360-4331-42C5-98B8-2296ACA8362D}" destId="{77E20B75-FD28-4E61-8B6C-9207CB97F9B1}" srcOrd="6" destOrd="0" presId="urn:microsoft.com/office/officeart/2005/8/layout/process4"/>
    <dgm:cxn modelId="{1EB9E0DA-C5DA-4A96-A51C-A200A200C23E}" type="presParOf" srcId="{77E20B75-FD28-4E61-8B6C-9207CB97F9B1}" destId="{97343ED3-FD65-46E6-8663-9E1B5E5ECBF5}" srcOrd="0" destOrd="0" presId="urn:microsoft.com/office/officeart/2005/8/layout/process4"/>
    <dgm:cxn modelId="{F3E48C5B-1F0F-4535-B9B0-8AEF3C75319E}" type="presParOf" srcId="{36648360-4331-42C5-98B8-2296ACA8362D}" destId="{3FBCDAAE-5832-4406-A64C-91253C86524D}" srcOrd="7" destOrd="0" presId="urn:microsoft.com/office/officeart/2005/8/layout/process4"/>
    <dgm:cxn modelId="{2BD47E91-54E5-4607-A35F-E0783987186E}" type="presParOf" srcId="{36648360-4331-42C5-98B8-2296ACA8362D}" destId="{1DE0E54C-A5D8-4160-B0A8-086E902265A3}" srcOrd="8" destOrd="0" presId="urn:microsoft.com/office/officeart/2005/8/layout/process4"/>
    <dgm:cxn modelId="{7B171F9D-2208-4B22-9B66-5C4FF448FD60}" type="presParOf" srcId="{1DE0E54C-A5D8-4160-B0A8-086E902265A3}" destId="{DBB0EE73-3C7F-4E48-AE51-97EC2128BF13}" srcOrd="0" destOrd="0" presId="urn:microsoft.com/office/officeart/2005/8/layout/process4"/>
    <dgm:cxn modelId="{4A96362F-5541-4E54-AF30-18A7DF267804}" type="presParOf" srcId="{36648360-4331-42C5-98B8-2296ACA8362D}" destId="{50FAFB25-F0F5-4BB2-BB03-9D33C2FDCCFE}" srcOrd="9" destOrd="0" presId="urn:microsoft.com/office/officeart/2005/8/layout/process4"/>
    <dgm:cxn modelId="{53EA9353-E269-4A30-9901-88B53C404B4C}" type="presParOf" srcId="{36648360-4331-42C5-98B8-2296ACA8362D}" destId="{057BD96A-1238-41CA-AA82-26773F3F2D63}" srcOrd="10" destOrd="0" presId="urn:microsoft.com/office/officeart/2005/8/layout/process4"/>
    <dgm:cxn modelId="{3CDB3A58-2D08-46B5-B5EF-80AD2FF194AD}" type="presParOf" srcId="{057BD96A-1238-41CA-AA82-26773F3F2D63}" destId="{C44F8753-7423-486C-9EC9-643FB0AF181A}" srcOrd="0" destOrd="0" presId="urn:microsoft.com/office/officeart/2005/8/layout/process4"/>
    <dgm:cxn modelId="{F018A8ED-3531-4790-A2BF-03598BBFF095}" type="presParOf" srcId="{36648360-4331-42C5-98B8-2296ACA8362D}" destId="{FA7FF8B2-7910-4F64-9EB8-F0900E3770C9}" srcOrd="11" destOrd="0" presId="urn:microsoft.com/office/officeart/2005/8/layout/process4"/>
    <dgm:cxn modelId="{216CD556-7442-44C2-9D29-D7C3DA9CE2A3}" type="presParOf" srcId="{36648360-4331-42C5-98B8-2296ACA8362D}" destId="{E6F5B58E-5DBD-4D03-9DC2-7B15EB234695}" srcOrd="12" destOrd="0" presId="urn:microsoft.com/office/officeart/2005/8/layout/process4"/>
    <dgm:cxn modelId="{2F3E7F24-753C-4361-BD1E-26A41FBD6BA4}" type="presParOf" srcId="{E6F5B58E-5DBD-4D03-9DC2-7B15EB234695}" destId="{0593EE4D-3E7F-4360-84A3-E87CA57848C4}" srcOrd="0" destOrd="0" presId="urn:microsoft.com/office/officeart/2005/8/layout/process4"/>
    <dgm:cxn modelId="{42C92A22-A147-4F84-A279-A180554349D8}" type="presParOf" srcId="{36648360-4331-42C5-98B8-2296ACA8362D}" destId="{67557391-29CD-4DF3-A481-4E09E3A584DE}" srcOrd="13" destOrd="0" presId="urn:microsoft.com/office/officeart/2005/8/layout/process4"/>
    <dgm:cxn modelId="{1A641651-1D91-4A4D-8F85-6B6A6966DA27}" type="presParOf" srcId="{36648360-4331-42C5-98B8-2296ACA8362D}" destId="{BAF51805-175E-4AAF-9366-F10B69F1A5FC}" srcOrd="14" destOrd="0" presId="urn:microsoft.com/office/officeart/2005/8/layout/process4"/>
    <dgm:cxn modelId="{5CB896CB-9345-4E29-ABD9-7031FF53A0F8}" type="presParOf" srcId="{BAF51805-175E-4AAF-9366-F10B69F1A5FC}" destId="{9AB3C3C8-14C9-41E7-8F34-99F16366691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7CBEBA8E-3807-4351-8ACA-38CDDC38B69C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073B9651-097B-47FC-9AFE-6F243224A085}">
      <dgm:prSet/>
      <dgm:spPr/>
      <dgm:t>
        <a:bodyPr/>
        <a:lstStyle/>
        <a:p>
          <a:pPr rtl="0"/>
          <a:r>
            <a:rPr lang="en-IN" dirty="0" smtClean="0"/>
            <a:t>Magnesium infusion should be discontinued, supplemental oxygen administered,</a:t>
          </a:r>
          <a:endParaRPr lang="en-IN" dirty="0"/>
        </a:p>
      </dgm:t>
    </dgm:pt>
    <dgm:pt modelId="{F7AE520B-3252-4406-833B-A5AFF9A88597}" type="parTrans" cxnId="{B315FAEA-AC0E-4A0F-AF38-CA641DF4E368}">
      <dgm:prSet/>
      <dgm:spPr/>
      <dgm:t>
        <a:bodyPr/>
        <a:lstStyle/>
        <a:p>
          <a:endParaRPr lang="en-IN"/>
        </a:p>
      </dgm:t>
    </dgm:pt>
    <dgm:pt modelId="{48769528-10AC-4FE2-A28E-63691AB0F154}" type="sibTrans" cxnId="{B315FAEA-AC0E-4A0F-AF38-CA641DF4E368}">
      <dgm:prSet/>
      <dgm:spPr/>
      <dgm:t>
        <a:bodyPr/>
        <a:lstStyle/>
        <a:p>
          <a:endParaRPr lang="en-IN"/>
        </a:p>
      </dgm:t>
    </dgm:pt>
    <dgm:pt modelId="{AFCC1326-540C-49FC-B0BD-C4772AB5B53A}">
      <dgm:prSet/>
      <dgm:spPr/>
      <dgm:t>
        <a:bodyPr/>
        <a:lstStyle/>
        <a:p>
          <a:pPr rtl="0"/>
          <a:r>
            <a:rPr lang="en-IN" dirty="0" smtClean="0"/>
            <a:t>Serum magnesium level obtained. </a:t>
          </a:r>
          <a:endParaRPr lang="en-IN" dirty="0"/>
        </a:p>
      </dgm:t>
    </dgm:pt>
    <dgm:pt modelId="{72554398-AA3F-4EA7-8959-FB63EACC86AF}" type="parTrans" cxnId="{12CA1F4B-5E5B-4CE5-81C4-1EA8BC9ACCD7}">
      <dgm:prSet/>
      <dgm:spPr/>
      <dgm:t>
        <a:bodyPr/>
        <a:lstStyle/>
        <a:p>
          <a:endParaRPr lang="en-IN"/>
        </a:p>
      </dgm:t>
    </dgm:pt>
    <dgm:pt modelId="{D18C7867-F1CA-4E44-81FC-2F6D20068C87}" type="sibTrans" cxnId="{12CA1F4B-5E5B-4CE5-81C4-1EA8BC9ACCD7}">
      <dgm:prSet/>
      <dgm:spPr/>
      <dgm:t>
        <a:bodyPr/>
        <a:lstStyle/>
        <a:p>
          <a:endParaRPr lang="en-IN"/>
        </a:p>
      </dgm:t>
    </dgm:pt>
    <dgm:pt modelId="{3B17BD44-B188-4078-8502-3831CC8BDE8F}">
      <dgm:prSet/>
      <dgm:spPr>
        <a:solidFill>
          <a:srgbClr val="92D050"/>
        </a:solidFill>
      </dgm:spPr>
      <dgm:t>
        <a:bodyPr/>
        <a:lstStyle/>
        <a:p>
          <a:pPr rtl="0"/>
          <a:r>
            <a:rPr lang="en-IN" b="1" dirty="0" smtClean="0">
              <a:solidFill>
                <a:srgbClr val="FF0000"/>
              </a:solidFill>
            </a:rPr>
            <a:t>Administration of 10mL of 10% calcium </a:t>
          </a:r>
          <a:r>
            <a:rPr lang="en-IN" b="1" dirty="0" err="1" smtClean="0">
              <a:solidFill>
                <a:srgbClr val="FF0000"/>
              </a:solidFill>
            </a:rPr>
            <a:t>gluconate</a:t>
          </a:r>
          <a:r>
            <a:rPr lang="en-IN" b="1" dirty="0" smtClean="0">
              <a:solidFill>
                <a:srgbClr val="FF0000"/>
              </a:solidFill>
            </a:rPr>
            <a:t> (1 g in total) as a slow intravenous push</a:t>
          </a:r>
          <a:r>
            <a:rPr lang="en-IN" dirty="0" smtClean="0">
              <a:solidFill>
                <a:srgbClr val="FF0000"/>
              </a:solidFill>
            </a:rPr>
            <a:t>.</a:t>
          </a:r>
          <a:endParaRPr lang="en-IN" dirty="0">
            <a:solidFill>
              <a:srgbClr val="FF0000"/>
            </a:solidFill>
          </a:endParaRPr>
        </a:p>
      </dgm:t>
    </dgm:pt>
    <dgm:pt modelId="{699C755D-30C6-4C0B-AB6A-B00A8C05F88B}" type="parTrans" cxnId="{324AE01F-AE9A-4862-BE26-2DFF621B5CDB}">
      <dgm:prSet/>
      <dgm:spPr/>
      <dgm:t>
        <a:bodyPr/>
        <a:lstStyle/>
        <a:p>
          <a:endParaRPr lang="en-IN"/>
        </a:p>
      </dgm:t>
    </dgm:pt>
    <dgm:pt modelId="{198B1410-18D5-4C59-B4EF-1E9D55F23B2E}" type="sibTrans" cxnId="{324AE01F-AE9A-4862-BE26-2DFF621B5CDB}">
      <dgm:prSet/>
      <dgm:spPr/>
      <dgm:t>
        <a:bodyPr/>
        <a:lstStyle/>
        <a:p>
          <a:endParaRPr lang="en-IN"/>
        </a:p>
      </dgm:t>
    </dgm:pt>
    <dgm:pt modelId="{62CEEF08-CC73-4DB7-A41B-2BDA19D397EF}" type="pres">
      <dgm:prSet presAssocID="{7CBEBA8E-3807-4351-8ACA-38CDDC38B69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IN"/>
        </a:p>
      </dgm:t>
    </dgm:pt>
    <dgm:pt modelId="{A43DBCDF-E07D-4CC0-B433-EFE2744624CB}" type="pres">
      <dgm:prSet presAssocID="{3B17BD44-B188-4078-8502-3831CC8BDE8F}" presName="boxAndChildren" presStyleCnt="0"/>
      <dgm:spPr/>
    </dgm:pt>
    <dgm:pt modelId="{57A05560-5DA3-4AA7-98C1-09200124BB2B}" type="pres">
      <dgm:prSet presAssocID="{3B17BD44-B188-4078-8502-3831CC8BDE8F}" presName="parentTextBox" presStyleLbl="node1" presStyleIdx="0" presStyleCnt="3"/>
      <dgm:spPr/>
      <dgm:t>
        <a:bodyPr/>
        <a:lstStyle/>
        <a:p>
          <a:endParaRPr lang="en-IN"/>
        </a:p>
      </dgm:t>
    </dgm:pt>
    <dgm:pt modelId="{5D6967F9-EC36-45BE-8825-7B7793403CF4}" type="pres">
      <dgm:prSet presAssocID="{D18C7867-F1CA-4E44-81FC-2F6D20068C87}" presName="sp" presStyleCnt="0"/>
      <dgm:spPr/>
    </dgm:pt>
    <dgm:pt modelId="{3778B13E-4FE9-4B60-8D45-9BEA48369FC0}" type="pres">
      <dgm:prSet presAssocID="{AFCC1326-540C-49FC-B0BD-C4772AB5B53A}" presName="arrowAndChildren" presStyleCnt="0"/>
      <dgm:spPr/>
    </dgm:pt>
    <dgm:pt modelId="{B2323563-7612-4BB5-A5B7-1E3FF0008072}" type="pres">
      <dgm:prSet presAssocID="{AFCC1326-540C-49FC-B0BD-C4772AB5B53A}" presName="parentTextArrow" presStyleLbl="node1" presStyleIdx="1" presStyleCnt="3"/>
      <dgm:spPr/>
      <dgm:t>
        <a:bodyPr/>
        <a:lstStyle/>
        <a:p>
          <a:endParaRPr lang="en-IN"/>
        </a:p>
      </dgm:t>
    </dgm:pt>
    <dgm:pt modelId="{0966B529-C27C-4B33-891A-B44186CF22AD}" type="pres">
      <dgm:prSet presAssocID="{48769528-10AC-4FE2-A28E-63691AB0F154}" presName="sp" presStyleCnt="0"/>
      <dgm:spPr/>
    </dgm:pt>
    <dgm:pt modelId="{34FD10A0-DEE0-4F8E-9175-44E7909D6C23}" type="pres">
      <dgm:prSet presAssocID="{073B9651-097B-47FC-9AFE-6F243224A085}" presName="arrowAndChildren" presStyleCnt="0"/>
      <dgm:spPr/>
    </dgm:pt>
    <dgm:pt modelId="{4BB29123-4935-44C8-9526-C23EE3546A4E}" type="pres">
      <dgm:prSet presAssocID="{073B9651-097B-47FC-9AFE-6F243224A085}" presName="parentTextArrow" presStyleLbl="node1" presStyleIdx="2" presStyleCnt="3"/>
      <dgm:spPr/>
      <dgm:t>
        <a:bodyPr/>
        <a:lstStyle/>
        <a:p>
          <a:endParaRPr lang="en-IN"/>
        </a:p>
      </dgm:t>
    </dgm:pt>
  </dgm:ptLst>
  <dgm:cxnLst>
    <dgm:cxn modelId="{1102BB8E-5031-48C0-95E1-DD83FE4DEBF9}" type="presOf" srcId="{3B17BD44-B188-4078-8502-3831CC8BDE8F}" destId="{57A05560-5DA3-4AA7-98C1-09200124BB2B}" srcOrd="0" destOrd="0" presId="urn:microsoft.com/office/officeart/2005/8/layout/process4"/>
    <dgm:cxn modelId="{27B4ADAD-5998-42EF-B8ED-072D67F3882D}" type="presOf" srcId="{7CBEBA8E-3807-4351-8ACA-38CDDC38B69C}" destId="{62CEEF08-CC73-4DB7-A41B-2BDA19D397EF}" srcOrd="0" destOrd="0" presId="urn:microsoft.com/office/officeart/2005/8/layout/process4"/>
    <dgm:cxn modelId="{AB8601D2-9F95-4122-B948-BF1FB06B6401}" type="presOf" srcId="{073B9651-097B-47FC-9AFE-6F243224A085}" destId="{4BB29123-4935-44C8-9526-C23EE3546A4E}" srcOrd="0" destOrd="0" presId="urn:microsoft.com/office/officeart/2005/8/layout/process4"/>
    <dgm:cxn modelId="{B315FAEA-AC0E-4A0F-AF38-CA641DF4E368}" srcId="{7CBEBA8E-3807-4351-8ACA-38CDDC38B69C}" destId="{073B9651-097B-47FC-9AFE-6F243224A085}" srcOrd="0" destOrd="0" parTransId="{F7AE520B-3252-4406-833B-A5AFF9A88597}" sibTransId="{48769528-10AC-4FE2-A28E-63691AB0F154}"/>
    <dgm:cxn modelId="{D7D54F29-674C-404D-AF8E-91B2627AA8B7}" type="presOf" srcId="{AFCC1326-540C-49FC-B0BD-C4772AB5B53A}" destId="{B2323563-7612-4BB5-A5B7-1E3FF0008072}" srcOrd="0" destOrd="0" presId="urn:microsoft.com/office/officeart/2005/8/layout/process4"/>
    <dgm:cxn modelId="{324AE01F-AE9A-4862-BE26-2DFF621B5CDB}" srcId="{7CBEBA8E-3807-4351-8ACA-38CDDC38B69C}" destId="{3B17BD44-B188-4078-8502-3831CC8BDE8F}" srcOrd="2" destOrd="0" parTransId="{699C755D-30C6-4C0B-AB6A-B00A8C05F88B}" sibTransId="{198B1410-18D5-4C59-B4EF-1E9D55F23B2E}"/>
    <dgm:cxn modelId="{12CA1F4B-5E5B-4CE5-81C4-1EA8BC9ACCD7}" srcId="{7CBEBA8E-3807-4351-8ACA-38CDDC38B69C}" destId="{AFCC1326-540C-49FC-B0BD-C4772AB5B53A}" srcOrd="1" destOrd="0" parTransId="{72554398-AA3F-4EA7-8959-FB63EACC86AF}" sibTransId="{D18C7867-F1CA-4E44-81FC-2F6D20068C87}"/>
    <dgm:cxn modelId="{02289F59-63A7-4AED-B6E7-ED8DB5DAE37C}" type="presParOf" srcId="{62CEEF08-CC73-4DB7-A41B-2BDA19D397EF}" destId="{A43DBCDF-E07D-4CC0-B433-EFE2744624CB}" srcOrd="0" destOrd="0" presId="urn:microsoft.com/office/officeart/2005/8/layout/process4"/>
    <dgm:cxn modelId="{4E026515-C266-49FE-A6E1-D4410382B793}" type="presParOf" srcId="{A43DBCDF-E07D-4CC0-B433-EFE2744624CB}" destId="{57A05560-5DA3-4AA7-98C1-09200124BB2B}" srcOrd="0" destOrd="0" presId="urn:microsoft.com/office/officeart/2005/8/layout/process4"/>
    <dgm:cxn modelId="{E37D180D-4AE0-46E5-A575-08217BA82A99}" type="presParOf" srcId="{62CEEF08-CC73-4DB7-A41B-2BDA19D397EF}" destId="{5D6967F9-EC36-45BE-8825-7B7793403CF4}" srcOrd="1" destOrd="0" presId="urn:microsoft.com/office/officeart/2005/8/layout/process4"/>
    <dgm:cxn modelId="{16AFDA08-B590-4C52-A84D-FFF1C2EF83FC}" type="presParOf" srcId="{62CEEF08-CC73-4DB7-A41B-2BDA19D397EF}" destId="{3778B13E-4FE9-4B60-8D45-9BEA48369FC0}" srcOrd="2" destOrd="0" presId="urn:microsoft.com/office/officeart/2005/8/layout/process4"/>
    <dgm:cxn modelId="{0CD900B5-A46F-4482-B2F6-3F9B70BD93D7}" type="presParOf" srcId="{3778B13E-4FE9-4B60-8D45-9BEA48369FC0}" destId="{B2323563-7612-4BB5-A5B7-1E3FF0008072}" srcOrd="0" destOrd="0" presId="urn:microsoft.com/office/officeart/2005/8/layout/process4"/>
    <dgm:cxn modelId="{57C1D947-120F-41A6-948E-8F175E8A9A2F}" type="presParOf" srcId="{62CEEF08-CC73-4DB7-A41B-2BDA19D397EF}" destId="{0966B529-C27C-4B33-891A-B44186CF22AD}" srcOrd="3" destOrd="0" presId="urn:microsoft.com/office/officeart/2005/8/layout/process4"/>
    <dgm:cxn modelId="{DA231C78-C17F-443D-85BB-AE5098ED2BC9}" type="presParOf" srcId="{62CEEF08-CC73-4DB7-A41B-2BDA19D397EF}" destId="{34FD10A0-DEE0-4F8E-9175-44E7909D6C23}" srcOrd="4" destOrd="0" presId="urn:microsoft.com/office/officeart/2005/8/layout/process4"/>
    <dgm:cxn modelId="{7EA33131-391A-4963-8645-A3793AA6B663}" type="presParOf" srcId="{34FD10A0-DEE0-4F8E-9175-44E7909D6C23}" destId="{4BB29123-4935-44C8-9526-C23EE3546A4E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CF4CE4-07BB-408C-BB35-921C8705EE2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864CBD-AFD4-4F68-B9E8-359B3ECA0796}">
      <dgm:prSet/>
      <dgm:spPr/>
      <dgm:t>
        <a:bodyPr/>
        <a:lstStyle/>
        <a:p>
          <a:pPr rtl="0"/>
          <a:r>
            <a:rPr lang="en-US" dirty="0" smtClean="0"/>
            <a:t>Chronic HTN &amp; Pregnancy :</a:t>
          </a:r>
          <a:endParaRPr lang="en-US" dirty="0"/>
        </a:p>
      </dgm:t>
    </dgm:pt>
    <dgm:pt modelId="{A47BE77A-139B-4D70-A3BC-85D2F9DB01BA}" type="parTrans" cxnId="{7B43DBD2-7BB4-469A-AAFD-DEE627723C77}">
      <dgm:prSet/>
      <dgm:spPr/>
      <dgm:t>
        <a:bodyPr/>
        <a:lstStyle/>
        <a:p>
          <a:endParaRPr lang="en-US"/>
        </a:p>
      </dgm:t>
    </dgm:pt>
    <dgm:pt modelId="{5EEA48D3-2109-4379-8AEB-9E05BA31A032}" type="sibTrans" cxnId="{7B43DBD2-7BB4-469A-AAFD-DEE627723C77}">
      <dgm:prSet/>
      <dgm:spPr/>
      <dgm:t>
        <a:bodyPr/>
        <a:lstStyle/>
        <a:p>
          <a:endParaRPr lang="en-US"/>
        </a:p>
      </dgm:t>
    </dgm:pt>
    <dgm:pt modelId="{54287FEE-BDEF-40A6-9807-CAFF87F14A48}" type="pres">
      <dgm:prSet presAssocID="{DDCF4CE4-07BB-408C-BB35-921C8705EE2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120982D-2101-4F3C-99E5-F1C00186DCE7}" type="pres">
      <dgm:prSet presAssocID="{7C864CBD-AFD4-4F68-B9E8-359B3ECA0796}" presName="parentText" presStyleLbl="node1" presStyleIdx="0" presStyleCnt="1" custScaleY="3777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059669B-8A41-4F7A-A256-7BC86C3BEEC9}" type="presOf" srcId="{DDCF4CE4-07BB-408C-BB35-921C8705EE2B}" destId="{54287FEE-BDEF-40A6-9807-CAFF87F14A48}" srcOrd="0" destOrd="0" presId="urn:microsoft.com/office/officeart/2005/8/layout/vList2"/>
    <dgm:cxn modelId="{F5026602-03F0-45C3-AF9E-DAF2916E04A9}" type="presOf" srcId="{7C864CBD-AFD4-4F68-B9E8-359B3ECA0796}" destId="{A120982D-2101-4F3C-99E5-F1C00186DCE7}" srcOrd="0" destOrd="0" presId="urn:microsoft.com/office/officeart/2005/8/layout/vList2"/>
    <dgm:cxn modelId="{7B43DBD2-7BB4-469A-AAFD-DEE627723C77}" srcId="{DDCF4CE4-07BB-408C-BB35-921C8705EE2B}" destId="{7C864CBD-AFD4-4F68-B9E8-359B3ECA0796}" srcOrd="0" destOrd="0" parTransId="{A47BE77A-139B-4D70-A3BC-85D2F9DB01BA}" sibTransId="{5EEA48D3-2109-4379-8AEB-9E05BA31A032}"/>
    <dgm:cxn modelId="{5E1E0720-1D3E-4677-8AC1-57561EA679EF}" type="presParOf" srcId="{54287FEE-BDEF-40A6-9807-CAFF87F14A48}" destId="{A120982D-2101-4F3C-99E5-F1C00186DCE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680DB7-3737-47CD-8F98-8D6D6F94709D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3670C1-C33A-42F1-96FF-5D5ECC5A78B0}">
      <dgm:prSet phldrT="[Text]"/>
      <dgm:spPr/>
      <dgm:t>
        <a:bodyPr/>
        <a:lstStyle/>
        <a:p>
          <a:r>
            <a:rPr lang="en-US" dirty="0" smtClean="0"/>
            <a:t>Risk Factors</a:t>
          </a:r>
          <a:endParaRPr lang="en-US" dirty="0"/>
        </a:p>
      </dgm:t>
    </dgm:pt>
    <dgm:pt modelId="{F79C635C-F0DC-4863-B158-466B346C2397}" type="parTrans" cxnId="{E408E642-1742-430E-8121-2A09116033C4}">
      <dgm:prSet/>
      <dgm:spPr/>
      <dgm:t>
        <a:bodyPr/>
        <a:lstStyle/>
        <a:p>
          <a:endParaRPr lang="en-US"/>
        </a:p>
      </dgm:t>
    </dgm:pt>
    <dgm:pt modelId="{5610372D-8D94-48CC-9FD8-5AA4D19611E5}" type="sibTrans" cxnId="{E408E642-1742-430E-8121-2A09116033C4}">
      <dgm:prSet/>
      <dgm:spPr/>
      <dgm:t>
        <a:bodyPr/>
        <a:lstStyle/>
        <a:p>
          <a:endParaRPr lang="en-US"/>
        </a:p>
      </dgm:t>
    </dgm:pt>
    <dgm:pt modelId="{66D6F3ED-BAA8-45A9-AB00-D4649735AAC4}">
      <dgm:prSet phldrT="[Text]"/>
      <dgm:spPr/>
      <dgm:t>
        <a:bodyPr/>
        <a:lstStyle/>
        <a:p>
          <a:r>
            <a:rPr lang="en-US" dirty="0" smtClean="0"/>
            <a:t>Genetic</a:t>
          </a:r>
          <a:endParaRPr lang="en-US" dirty="0"/>
        </a:p>
      </dgm:t>
    </dgm:pt>
    <dgm:pt modelId="{D0D8D899-56ED-4306-B3C6-8D0EB21F028A}" type="parTrans" cxnId="{DF69681A-3309-44E8-BC15-F1E2D5F2EFDE}">
      <dgm:prSet/>
      <dgm:spPr/>
      <dgm:t>
        <a:bodyPr/>
        <a:lstStyle/>
        <a:p>
          <a:endParaRPr lang="en-US"/>
        </a:p>
      </dgm:t>
    </dgm:pt>
    <dgm:pt modelId="{28680994-E665-4A0C-95EF-D1EB114A148E}" type="sibTrans" cxnId="{DF69681A-3309-44E8-BC15-F1E2D5F2EFDE}">
      <dgm:prSet/>
      <dgm:spPr/>
      <dgm:t>
        <a:bodyPr/>
        <a:lstStyle/>
        <a:p>
          <a:endParaRPr lang="en-US"/>
        </a:p>
      </dgm:t>
    </dgm:pt>
    <dgm:pt modelId="{9F9AF6A2-24EC-4B1C-99EF-5E96C50D3AAE}">
      <dgm:prSet phldrT="[Text]"/>
      <dgm:spPr/>
      <dgm:t>
        <a:bodyPr/>
        <a:lstStyle/>
        <a:p>
          <a:r>
            <a:rPr lang="en-US" dirty="0" smtClean="0"/>
            <a:t>Age &amp; parity</a:t>
          </a:r>
          <a:endParaRPr lang="en-US" dirty="0"/>
        </a:p>
      </dgm:t>
    </dgm:pt>
    <dgm:pt modelId="{BB20DDED-F4BE-4DB2-9D2D-2D6FD5D15063}" type="parTrans" cxnId="{E4C64A17-BF2C-4C03-883F-6FB7FF4CCB19}">
      <dgm:prSet/>
      <dgm:spPr/>
      <dgm:t>
        <a:bodyPr/>
        <a:lstStyle/>
        <a:p>
          <a:endParaRPr lang="en-US"/>
        </a:p>
      </dgm:t>
    </dgm:pt>
    <dgm:pt modelId="{88226393-1ED4-4566-8307-74776F0D0C32}" type="sibTrans" cxnId="{E4C64A17-BF2C-4C03-883F-6FB7FF4CCB19}">
      <dgm:prSet/>
      <dgm:spPr/>
      <dgm:t>
        <a:bodyPr/>
        <a:lstStyle/>
        <a:p>
          <a:endParaRPr lang="en-US"/>
        </a:p>
      </dgm:t>
    </dgm:pt>
    <dgm:pt modelId="{3118DD95-8A4F-4DD6-AC7B-71435381BE40}">
      <dgm:prSet phldrT="[Text]"/>
      <dgm:spPr/>
      <dgm:t>
        <a:bodyPr/>
        <a:lstStyle/>
        <a:p>
          <a:r>
            <a:rPr lang="en-US" dirty="0" smtClean="0"/>
            <a:t>Partner factors</a:t>
          </a:r>
          <a:endParaRPr lang="en-US" dirty="0"/>
        </a:p>
      </dgm:t>
    </dgm:pt>
    <dgm:pt modelId="{24ADDBB4-D780-4635-A3D4-017AAA8B9FD4}" type="parTrans" cxnId="{3BC1C2B1-D111-4F19-A4C4-27C1CCFE19E4}">
      <dgm:prSet/>
      <dgm:spPr/>
      <dgm:t>
        <a:bodyPr/>
        <a:lstStyle/>
        <a:p>
          <a:endParaRPr lang="en-US"/>
        </a:p>
      </dgm:t>
    </dgm:pt>
    <dgm:pt modelId="{ECF8A1D4-FEA2-490F-8962-1D97161DE371}" type="sibTrans" cxnId="{3BC1C2B1-D111-4F19-A4C4-27C1CCFE19E4}">
      <dgm:prSet/>
      <dgm:spPr/>
      <dgm:t>
        <a:bodyPr/>
        <a:lstStyle/>
        <a:p>
          <a:endParaRPr lang="en-US"/>
        </a:p>
      </dgm:t>
    </dgm:pt>
    <dgm:pt modelId="{84A1F0A6-22B1-4DB5-9247-72CC45BAF72B}">
      <dgm:prSet phldrT="[Text]"/>
      <dgm:spPr/>
      <dgm:t>
        <a:bodyPr/>
        <a:lstStyle/>
        <a:p>
          <a:r>
            <a:rPr lang="en-US" dirty="0" smtClean="0"/>
            <a:t>Pregnancy Factors</a:t>
          </a:r>
          <a:endParaRPr lang="en-US" dirty="0"/>
        </a:p>
      </dgm:t>
    </dgm:pt>
    <dgm:pt modelId="{AB05D635-17C8-4BD1-8051-F74B714CC781}" type="parTrans" cxnId="{85AED97B-16B6-4976-880D-939279F617D7}">
      <dgm:prSet/>
      <dgm:spPr/>
      <dgm:t>
        <a:bodyPr/>
        <a:lstStyle/>
        <a:p>
          <a:endParaRPr lang="en-US"/>
        </a:p>
      </dgm:t>
    </dgm:pt>
    <dgm:pt modelId="{043E55C3-660A-4862-87A4-87413F848883}" type="sibTrans" cxnId="{85AED97B-16B6-4976-880D-939279F617D7}">
      <dgm:prSet/>
      <dgm:spPr/>
      <dgm:t>
        <a:bodyPr/>
        <a:lstStyle/>
        <a:p>
          <a:endParaRPr lang="en-US"/>
        </a:p>
      </dgm:t>
    </dgm:pt>
    <dgm:pt modelId="{0D6CB2C6-4E6E-4994-9036-C32226A64E02}">
      <dgm:prSet phldrT="[Text]"/>
      <dgm:spPr/>
      <dgm:t>
        <a:bodyPr/>
        <a:lstStyle/>
        <a:p>
          <a:r>
            <a:rPr lang="en-US" dirty="0" smtClean="0"/>
            <a:t>Underlying Medical Conditions</a:t>
          </a:r>
          <a:endParaRPr lang="en-US" dirty="0"/>
        </a:p>
      </dgm:t>
    </dgm:pt>
    <dgm:pt modelId="{A179B799-11B8-4930-B6FD-3FB43EE8FF9B}" type="parTrans" cxnId="{A92907B3-1DF0-4E21-BB85-373E212EF0FF}">
      <dgm:prSet/>
      <dgm:spPr/>
      <dgm:t>
        <a:bodyPr/>
        <a:lstStyle/>
        <a:p>
          <a:endParaRPr lang="en-US"/>
        </a:p>
      </dgm:t>
    </dgm:pt>
    <dgm:pt modelId="{FC07B8F8-EFEB-4AFC-8C05-5AF917E88E8C}" type="sibTrans" cxnId="{A92907B3-1DF0-4E21-BB85-373E212EF0FF}">
      <dgm:prSet/>
      <dgm:spPr/>
      <dgm:t>
        <a:bodyPr/>
        <a:lstStyle/>
        <a:p>
          <a:endParaRPr lang="en-US"/>
        </a:p>
      </dgm:t>
    </dgm:pt>
    <dgm:pt modelId="{239E72EF-CAC1-4821-8E83-31066679E39A}">
      <dgm:prSet phldrT="[Text]"/>
      <dgm:spPr/>
      <dgm:t>
        <a:bodyPr/>
        <a:lstStyle/>
        <a:p>
          <a:r>
            <a:rPr lang="en-US" dirty="0" smtClean="0"/>
            <a:t>Others</a:t>
          </a:r>
          <a:endParaRPr lang="en-US" dirty="0"/>
        </a:p>
      </dgm:t>
    </dgm:pt>
    <dgm:pt modelId="{3262413A-D05E-4E2F-A51E-B7613F030AD9}" type="parTrans" cxnId="{788ECC23-FDFF-45B9-8709-40D793B644E1}">
      <dgm:prSet/>
      <dgm:spPr/>
      <dgm:t>
        <a:bodyPr/>
        <a:lstStyle/>
        <a:p>
          <a:endParaRPr lang="en-US"/>
        </a:p>
      </dgm:t>
    </dgm:pt>
    <dgm:pt modelId="{2ABBF81E-91FA-4F9E-A2A1-056CC571CA43}" type="sibTrans" cxnId="{788ECC23-FDFF-45B9-8709-40D793B644E1}">
      <dgm:prSet/>
      <dgm:spPr/>
      <dgm:t>
        <a:bodyPr/>
        <a:lstStyle/>
        <a:p>
          <a:endParaRPr lang="en-US"/>
        </a:p>
      </dgm:t>
    </dgm:pt>
    <dgm:pt modelId="{2DA03326-02E4-455F-B18A-703B608B3231}" type="pres">
      <dgm:prSet presAssocID="{E9680DB7-3737-47CD-8F98-8D6D6F94709D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E8A3F4-AC4D-4F16-9905-7FBE63AC426B}" type="pres">
      <dgm:prSet presAssocID="{0F3670C1-C33A-42F1-96FF-5D5ECC5A78B0}" presName="root1" presStyleCnt="0"/>
      <dgm:spPr/>
    </dgm:pt>
    <dgm:pt modelId="{F1A47128-552F-42B9-92BA-9A75ADF91382}" type="pres">
      <dgm:prSet presAssocID="{0F3670C1-C33A-42F1-96FF-5D5ECC5A78B0}" presName="LevelOneTextNode" presStyleLbl="node0" presStyleIdx="0" presStyleCnt="1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9FAC3CC-D460-40E3-999E-B7D8930B40C5}" type="pres">
      <dgm:prSet presAssocID="{0F3670C1-C33A-42F1-96FF-5D5ECC5A78B0}" presName="level2hierChild" presStyleCnt="0"/>
      <dgm:spPr/>
    </dgm:pt>
    <dgm:pt modelId="{D780F52B-43FB-441F-BDFF-B41A9332C219}" type="pres">
      <dgm:prSet presAssocID="{D0D8D899-56ED-4306-B3C6-8D0EB21F028A}" presName="conn2-1" presStyleLbl="parChTrans1D2" presStyleIdx="0" presStyleCnt="6" custScaleX="2000000"/>
      <dgm:spPr/>
      <dgm:t>
        <a:bodyPr/>
        <a:lstStyle/>
        <a:p>
          <a:endParaRPr lang="en-US"/>
        </a:p>
      </dgm:t>
    </dgm:pt>
    <dgm:pt modelId="{3308CC9F-990A-4FF1-B40D-C8A54B5C6B12}" type="pres">
      <dgm:prSet presAssocID="{D0D8D899-56ED-4306-B3C6-8D0EB21F028A}" presName="connTx" presStyleLbl="parChTrans1D2" presStyleIdx="0" presStyleCnt="6"/>
      <dgm:spPr/>
      <dgm:t>
        <a:bodyPr/>
        <a:lstStyle/>
        <a:p>
          <a:endParaRPr lang="en-US"/>
        </a:p>
      </dgm:t>
    </dgm:pt>
    <dgm:pt modelId="{351DA559-EAE5-48CB-9812-5527FF7E231F}" type="pres">
      <dgm:prSet presAssocID="{66D6F3ED-BAA8-45A9-AB00-D4649735AAC4}" presName="root2" presStyleCnt="0"/>
      <dgm:spPr/>
    </dgm:pt>
    <dgm:pt modelId="{256E29C5-B81B-4CBB-B35F-C2B267F38DDB}" type="pres">
      <dgm:prSet presAssocID="{66D6F3ED-BAA8-45A9-AB00-D4649735AAC4}" presName="LevelTwoTextNode" presStyleLbl="node2" presStyleIdx="0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F9CFD78-1CA8-478E-9336-E9C467FE251A}" type="pres">
      <dgm:prSet presAssocID="{66D6F3ED-BAA8-45A9-AB00-D4649735AAC4}" presName="level3hierChild" presStyleCnt="0"/>
      <dgm:spPr/>
    </dgm:pt>
    <dgm:pt modelId="{7C1638D0-3295-432B-A82C-A93C037724A9}" type="pres">
      <dgm:prSet presAssocID="{BB20DDED-F4BE-4DB2-9D2D-2D6FD5D15063}" presName="conn2-1" presStyleLbl="parChTrans1D2" presStyleIdx="1" presStyleCnt="6" custScaleX="2000000"/>
      <dgm:spPr/>
      <dgm:t>
        <a:bodyPr/>
        <a:lstStyle/>
        <a:p>
          <a:endParaRPr lang="en-US"/>
        </a:p>
      </dgm:t>
    </dgm:pt>
    <dgm:pt modelId="{CF022E3F-1541-4DC0-B0B8-8CDC49382E98}" type="pres">
      <dgm:prSet presAssocID="{BB20DDED-F4BE-4DB2-9D2D-2D6FD5D15063}" presName="connTx" presStyleLbl="parChTrans1D2" presStyleIdx="1" presStyleCnt="6"/>
      <dgm:spPr/>
      <dgm:t>
        <a:bodyPr/>
        <a:lstStyle/>
        <a:p>
          <a:endParaRPr lang="en-US"/>
        </a:p>
      </dgm:t>
    </dgm:pt>
    <dgm:pt modelId="{6363666E-7250-4472-B7D9-2CF57D59DE73}" type="pres">
      <dgm:prSet presAssocID="{9F9AF6A2-24EC-4B1C-99EF-5E96C50D3AAE}" presName="root2" presStyleCnt="0"/>
      <dgm:spPr/>
    </dgm:pt>
    <dgm:pt modelId="{0A803E30-C0B9-4341-BEAC-0A14B2BC7EAC}" type="pres">
      <dgm:prSet presAssocID="{9F9AF6A2-24EC-4B1C-99EF-5E96C50D3AAE}" presName="LevelTwoTextNode" presStyleLbl="node2" presStyleIdx="1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8EAC02-65EB-4C3F-BA5D-0E553A540D42}" type="pres">
      <dgm:prSet presAssocID="{9F9AF6A2-24EC-4B1C-99EF-5E96C50D3AAE}" presName="level3hierChild" presStyleCnt="0"/>
      <dgm:spPr/>
    </dgm:pt>
    <dgm:pt modelId="{9D3F98E4-359C-4C26-9CF9-43891FAC79EF}" type="pres">
      <dgm:prSet presAssocID="{24ADDBB4-D780-4635-A3D4-017AAA8B9FD4}" presName="conn2-1" presStyleLbl="parChTrans1D2" presStyleIdx="2" presStyleCnt="6" custScaleX="2000000"/>
      <dgm:spPr/>
      <dgm:t>
        <a:bodyPr/>
        <a:lstStyle/>
        <a:p>
          <a:endParaRPr lang="en-US"/>
        </a:p>
      </dgm:t>
    </dgm:pt>
    <dgm:pt modelId="{5591B5BB-E1F5-4104-B12F-6D53F9A0BA50}" type="pres">
      <dgm:prSet presAssocID="{24ADDBB4-D780-4635-A3D4-017AAA8B9FD4}" presName="connTx" presStyleLbl="parChTrans1D2" presStyleIdx="2" presStyleCnt="6"/>
      <dgm:spPr/>
      <dgm:t>
        <a:bodyPr/>
        <a:lstStyle/>
        <a:p>
          <a:endParaRPr lang="en-US"/>
        </a:p>
      </dgm:t>
    </dgm:pt>
    <dgm:pt modelId="{7DB31749-D006-4D50-B911-BE0DE30F4FD8}" type="pres">
      <dgm:prSet presAssocID="{3118DD95-8A4F-4DD6-AC7B-71435381BE40}" presName="root2" presStyleCnt="0"/>
      <dgm:spPr/>
    </dgm:pt>
    <dgm:pt modelId="{5AC5CED0-88D9-48F4-8304-270C3BEB1A4A}" type="pres">
      <dgm:prSet presAssocID="{3118DD95-8A4F-4DD6-AC7B-71435381BE40}" presName="LevelTwoTextNode" presStyleLbl="node2" presStyleIdx="2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6CC724A-C5F7-4C21-A959-689D5F519528}" type="pres">
      <dgm:prSet presAssocID="{3118DD95-8A4F-4DD6-AC7B-71435381BE40}" presName="level3hierChild" presStyleCnt="0"/>
      <dgm:spPr/>
    </dgm:pt>
    <dgm:pt modelId="{D048399A-BC6F-469E-9D04-14C4C2EC2BCD}" type="pres">
      <dgm:prSet presAssocID="{AB05D635-17C8-4BD1-8051-F74B714CC781}" presName="conn2-1" presStyleLbl="parChTrans1D2" presStyleIdx="3" presStyleCnt="6" custScaleX="2000000"/>
      <dgm:spPr/>
      <dgm:t>
        <a:bodyPr/>
        <a:lstStyle/>
        <a:p>
          <a:endParaRPr lang="en-US"/>
        </a:p>
      </dgm:t>
    </dgm:pt>
    <dgm:pt modelId="{4E6F8746-2831-44D3-AC6F-2729394CB51B}" type="pres">
      <dgm:prSet presAssocID="{AB05D635-17C8-4BD1-8051-F74B714CC781}" presName="connTx" presStyleLbl="parChTrans1D2" presStyleIdx="3" presStyleCnt="6"/>
      <dgm:spPr/>
      <dgm:t>
        <a:bodyPr/>
        <a:lstStyle/>
        <a:p>
          <a:endParaRPr lang="en-US"/>
        </a:p>
      </dgm:t>
    </dgm:pt>
    <dgm:pt modelId="{8E259411-6B11-4390-B080-E1B439249818}" type="pres">
      <dgm:prSet presAssocID="{84A1F0A6-22B1-4DB5-9247-72CC45BAF72B}" presName="root2" presStyleCnt="0"/>
      <dgm:spPr/>
    </dgm:pt>
    <dgm:pt modelId="{282C7B53-F50C-46F5-BA44-A6FEE95A39E8}" type="pres">
      <dgm:prSet presAssocID="{84A1F0A6-22B1-4DB5-9247-72CC45BAF72B}" presName="LevelTwoTextNode" presStyleLbl="node2" presStyleIdx="3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AEC942-BC2C-4D2E-B800-49DEE45B6479}" type="pres">
      <dgm:prSet presAssocID="{84A1F0A6-22B1-4DB5-9247-72CC45BAF72B}" presName="level3hierChild" presStyleCnt="0"/>
      <dgm:spPr/>
    </dgm:pt>
    <dgm:pt modelId="{571E1ECB-A458-48B0-B93B-9A5A936972BE}" type="pres">
      <dgm:prSet presAssocID="{A179B799-11B8-4930-B6FD-3FB43EE8FF9B}" presName="conn2-1" presStyleLbl="parChTrans1D2" presStyleIdx="4" presStyleCnt="6" custScaleX="2000000"/>
      <dgm:spPr/>
      <dgm:t>
        <a:bodyPr/>
        <a:lstStyle/>
        <a:p>
          <a:endParaRPr lang="en-US"/>
        </a:p>
      </dgm:t>
    </dgm:pt>
    <dgm:pt modelId="{A1070BF3-EE5E-490F-8D30-B5610F6DC1B1}" type="pres">
      <dgm:prSet presAssocID="{A179B799-11B8-4930-B6FD-3FB43EE8FF9B}" presName="connTx" presStyleLbl="parChTrans1D2" presStyleIdx="4" presStyleCnt="6"/>
      <dgm:spPr/>
      <dgm:t>
        <a:bodyPr/>
        <a:lstStyle/>
        <a:p>
          <a:endParaRPr lang="en-US"/>
        </a:p>
      </dgm:t>
    </dgm:pt>
    <dgm:pt modelId="{3482D28C-8C69-443C-824D-99D77605C68D}" type="pres">
      <dgm:prSet presAssocID="{0D6CB2C6-4E6E-4994-9036-C32226A64E02}" presName="root2" presStyleCnt="0"/>
      <dgm:spPr/>
    </dgm:pt>
    <dgm:pt modelId="{82C45580-463D-4EB4-9F3E-E635F9F7D41C}" type="pres">
      <dgm:prSet presAssocID="{0D6CB2C6-4E6E-4994-9036-C32226A64E02}" presName="LevelTwoTextNode" presStyleLbl="node2" presStyleIdx="4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CC5549-9C21-47F0-8A63-C82C643D628E}" type="pres">
      <dgm:prSet presAssocID="{0D6CB2C6-4E6E-4994-9036-C32226A64E02}" presName="level3hierChild" presStyleCnt="0"/>
      <dgm:spPr/>
    </dgm:pt>
    <dgm:pt modelId="{BE086EC2-AC2A-41A5-B831-6818D72A2713}" type="pres">
      <dgm:prSet presAssocID="{3262413A-D05E-4E2F-A51E-B7613F030AD9}" presName="conn2-1" presStyleLbl="parChTrans1D2" presStyleIdx="5" presStyleCnt="6" custScaleX="2000000"/>
      <dgm:spPr/>
      <dgm:t>
        <a:bodyPr/>
        <a:lstStyle/>
        <a:p>
          <a:endParaRPr lang="en-US"/>
        </a:p>
      </dgm:t>
    </dgm:pt>
    <dgm:pt modelId="{48C19C26-EFE2-4C56-89C0-264A73E39207}" type="pres">
      <dgm:prSet presAssocID="{3262413A-D05E-4E2F-A51E-B7613F030AD9}" presName="connTx" presStyleLbl="parChTrans1D2" presStyleIdx="5" presStyleCnt="6"/>
      <dgm:spPr/>
      <dgm:t>
        <a:bodyPr/>
        <a:lstStyle/>
        <a:p>
          <a:endParaRPr lang="en-US"/>
        </a:p>
      </dgm:t>
    </dgm:pt>
    <dgm:pt modelId="{BF62D5EB-E330-4E6A-8288-11635C19190F}" type="pres">
      <dgm:prSet presAssocID="{239E72EF-CAC1-4821-8E83-31066679E39A}" presName="root2" presStyleCnt="0"/>
      <dgm:spPr/>
    </dgm:pt>
    <dgm:pt modelId="{A411FE06-F9EC-4A47-BAAB-9642DF31EC9A}" type="pres">
      <dgm:prSet presAssocID="{239E72EF-CAC1-4821-8E83-31066679E39A}" presName="LevelTwoTextNode" presStyleLbl="node2" presStyleIdx="5" presStyleCnt="6" custScaleX="19415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0B95203-7B5E-415A-B768-25D51D3BA409}" type="pres">
      <dgm:prSet presAssocID="{239E72EF-CAC1-4821-8E83-31066679E39A}" presName="level3hierChild" presStyleCnt="0"/>
      <dgm:spPr/>
    </dgm:pt>
  </dgm:ptLst>
  <dgm:cxnLst>
    <dgm:cxn modelId="{69AE8988-5AD7-466B-98A0-61637BD67DB1}" type="presOf" srcId="{AB05D635-17C8-4BD1-8051-F74B714CC781}" destId="{D048399A-BC6F-469E-9D04-14C4C2EC2BCD}" srcOrd="0" destOrd="0" presId="urn:microsoft.com/office/officeart/2005/8/layout/hierarchy2"/>
    <dgm:cxn modelId="{66266FCE-871E-4A7C-8754-1119536FF959}" type="presOf" srcId="{AB05D635-17C8-4BD1-8051-F74B714CC781}" destId="{4E6F8746-2831-44D3-AC6F-2729394CB51B}" srcOrd="1" destOrd="0" presId="urn:microsoft.com/office/officeart/2005/8/layout/hierarchy2"/>
    <dgm:cxn modelId="{788ECC23-FDFF-45B9-8709-40D793B644E1}" srcId="{0F3670C1-C33A-42F1-96FF-5D5ECC5A78B0}" destId="{239E72EF-CAC1-4821-8E83-31066679E39A}" srcOrd="5" destOrd="0" parTransId="{3262413A-D05E-4E2F-A51E-B7613F030AD9}" sibTransId="{2ABBF81E-91FA-4F9E-A2A1-056CC571CA43}"/>
    <dgm:cxn modelId="{B39C4685-83FD-4C53-B130-9FFEF8523863}" type="presOf" srcId="{0D6CB2C6-4E6E-4994-9036-C32226A64E02}" destId="{82C45580-463D-4EB4-9F3E-E635F9F7D41C}" srcOrd="0" destOrd="0" presId="urn:microsoft.com/office/officeart/2005/8/layout/hierarchy2"/>
    <dgm:cxn modelId="{4B89C9A3-5E13-4009-AF81-8EEADB3020D6}" type="presOf" srcId="{BB20DDED-F4BE-4DB2-9D2D-2D6FD5D15063}" destId="{7C1638D0-3295-432B-A82C-A93C037724A9}" srcOrd="0" destOrd="0" presId="urn:microsoft.com/office/officeart/2005/8/layout/hierarchy2"/>
    <dgm:cxn modelId="{24F068B7-71F0-4609-9A8F-7DA6A9470599}" type="presOf" srcId="{D0D8D899-56ED-4306-B3C6-8D0EB21F028A}" destId="{3308CC9F-990A-4FF1-B40D-C8A54B5C6B12}" srcOrd="1" destOrd="0" presId="urn:microsoft.com/office/officeart/2005/8/layout/hierarchy2"/>
    <dgm:cxn modelId="{5E4141E4-9F81-4D9A-A30F-918CBC5EABBE}" type="presOf" srcId="{D0D8D899-56ED-4306-B3C6-8D0EB21F028A}" destId="{D780F52B-43FB-441F-BDFF-B41A9332C219}" srcOrd="0" destOrd="0" presId="urn:microsoft.com/office/officeart/2005/8/layout/hierarchy2"/>
    <dgm:cxn modelId="{85AED97B-16B6-4976-880D-939279F617D7}" srcId="{0F3670C1-C33A-42F1-96FF-5D5ECC5A78B0}" destId="{84A1F0A6-22B1-4DB5-9247-72CC45BAF72B}" srcOrd="3" destOrd="0" parTransId="{AB05D635-17C8-4BD1-8051-F74B714CC781}" sibTransId="{043E55C3-660A-4862-87A4-87413F848883}"/>
    <dgm:cxn modelId="{C19D1B28-E798-49AC-B550-47FCAB7DE8DF}" type="presOf" srcId="{3118DD95-8A4F-4DD6-AC7B-71435381BE40}" destId="{5AC5CED0-88D9-48F4-8304-270C3BEB1A4A}" srcOrd="0" destOrd="0" presId="urn:microsoft.com/office/officeart/2005/8/layout/hierarchy2"/>
    <dgm:cxn modelId="{E8314A80-15A0-4BAD-8C9E-CF840A6C09C1}" type="presOf" srcId="{A179B799-11B8-4930-B6FD-3FB43EE8FF9B}" destId="{A1070BF3-EE5E-490F-8D30-B5610F6DC1B1}" srcOrd="1" destOrd="0" presId="urn:microsoft.com/office/officeart/2005/8/layout/hierarchy2"/>
    <dgm:cxn modelId="{06C2D059-2A97-4AD5-A496-8FAE2D135904}" type="presOf" srcId="{3262413A-D05E-4E2F-A51E-B7613F030AD9}" destId="{48C19C26-EFE2-4C56-89C0-264A73E39207}" srcOrd="1" destOrd="0" presId="urn:microsoft.com/office/officeart/2005/8/layout/hierarchy2"/>
    <dgm:cxn modelId="{3BC1C2B1-D111-4F19-A4C4-27C1CCFE19E4}" srcId="{0F3670C1-C33A-42F1-96FF-5D5ECC5A78B0}" destId="{3118DD95-8A4F-4DD6-AC7B-71435381BE40}" srcOrd="2" destOrd="0" parTransId="{24ADDBB4-D780-4635-A3D4-017AAA8B9FD4}" sibTransId="{ECF8A1D4-FEA2-490F-8962-1D97161DE371}"/>
    <dgm:cxn modelId="{00F469F8-6C46-4FD2-A2B2-ACAD192F50FD}" type="presOf" srcId="{0F3670C1-C33A-42F1-96FF-5D5ECC5A78B0}" destId="{F1A47128-552F-42B9-92BA-9A75ADF91382}" srcOrd="0" destOrd="0" presId="urn:microsoft.com/office/officeart/2005/8/layout/hierarchy2"/>
    <dgm:cxn modelId="{DAA41EEE-BC6F-4211-A6A2-DDFD26852138}" type="presOf" srcId="{24ADDBB4-D780-4635-A3D4-017AAA8B9FD4}" destId="{5591B5BB-E1F5-4104-B12F-6D53F9A0BA50}" srcOrd="1" destOrd="0" presId="urn:microsoft.com/office/officeart/2005/8/layout/hierarchy2"/>
    <dgm:cxn modelId="{A92907B3-1DF0-4E21-BB85-373E212EF0FF}" srcId="{0F3670C1-C33A-42F1-96FF-5D5ECC5A78B0}" destId="{0D6CB2C6-4E6E-4994-9036-C32226A64E02}" srcOrd="4" destOrd="0" parTransId="{A179B799-11B8-4930-B6FD-3FB43EE8FF9B}" sibTransId="{FC07B8F8-EFEB-4AFC-8C05-5AF917E88E8C}"/>
    <dgm:cxn modelId="{B9DC7017-345F-48D3-811A-CFA37B9E2580}" type="presOf" srcId="{3262413A-D05E-4E2F-A51E-B7613F030AD9}" destId="{BE086EC2-AC2A-41A5-B831-6818D72A2713}" srcOrd="0" destOrd="0" presId="urn:microsoft.com/office/officeart/2005/8/layout/hierarchy2"/>
    <dgm:cxn modelId="{254B1C9E-3667-4025-84E0-5AC027B62652}" type="presOf" srcId="{9F9AF6A2-24EC-4B1C-99EF-5E96C50D3AAE}" destId="{0A803E30-C0B9-4341-BEAC-0A14B2BC7EAC}" srcOrd="0" destOrd="0" presId="urn:microsoft.com/office/officeart/2005/8/layout/hierarchy2"/>
    <dgm:cxn modelId="{81FBF0EB-7CC0-4BE8-A135-E5C2976EB04E}" type="presOf" srcId="{A179B799-11B8-4930-B6FD-3FB43EE8FF9B}" destId="{571E1ECB-A458-48B0-B93B-9A5A936972BE}" srcOrd="0" destOrd="0" presId="urn:microsoft.com/office/officeart/2005/8/layout/hierarchy2"/>
    <dgm:cxn modelId="{C0D68AE3-C3A5-40E5-812A-434400DDD104}" type="presOf" srcId="{84A1F0A6-22B1-4DB5-9247-72CC45BAF72B}" destId="{282C7B53-F50C-46F5-BA44-A6FEE95A39E8}" srcOrd="0" destOrd="0" presId="urn:microsoft.com/office/officeart/2005/8/layout/hierarchy2"/>
    <dgm:cxn modelId="{CF4AFE2B-3BD4-40FA-936D-32E45FC93E8B}" type="presOf" srcId="{24ADDBB4-D780-4635-A3D4-017AAA8B9FD4}" destId="{9D3F98E4-359C-4C26-9CF9-43891FAC79EF}" srcOrd="0" destOrd="0" presId="urn:microsoft.com/office/officeart/2005/8/layout/hierarchy2"/>
    <dgm:cxn modelId="{E4C64A17-BF2C-4C03-883F-6FB7FF4CCB19}" srcId="{0F3670C1-C33A-42F1-96FF-5D5ECC5A78B0}" destId="{9F9AF6A2-24EC-4B1C-99EF-5E96C50D3AAE}" srcOrd="1" destOrd="0" parTransId="{BB20DDED-F4BE-4DB2-9D2D-2D6FD5D15063}" sibTransId="{88226393-1ED4-4566-8307-74776F0D0C32}"/>
    <dgm:cxn modelId="{53E8717D-5D61-4A35-AFE5-BD2F682421A7}" type="presOf" srcId="{66D6F3ED-BAA8-45A9-AB00-D4649735AAC4}" destId="{256E29C5-B81B-4CBB-B35F-C2B267F38DDB}" srcOrd="0" destOrd="0" presId="urn:microsoft.com/office/officeart/2005/8/layout/hierarchy2"/>
    <dgm:cxn modelId="{E408E642-1742-430E-8121-2A09116033C4}" srcId="{E9680DB7-3737-47CD-8F98-8D6D6F94709D}" destId="{0F3670C1-C33A-42F1-96FF-5D5ECC5A78B0}" srcOrd="0" destOrd="0" parTransId="{F79C635C-F0DC-4863-B158-466B346C2397}" sibTransId="{5610372D-8D94-48CC-9FD8-5AA4D19611E5}"/>
    <dgm:cxn modelId="{CA85DDEF-6756-4FCA-8D76-F7D49BDEEA6E}" type="presOf" srcId="{239E72EF-CAC1-4821-8E83-31066679E39A}" destId="{A411FE06-F9EC-4A47-BAAB-9642DF31EC9A}" srcOrd="0" destOrd="0" presId="urn:microsoft.com/office/officeart/2005/8/layout/hierarchy2"/>
    <dgm:cxn modelId="{7EF600B4-5E0C-4A5D-AA0C-38CA61A895AD}" type="presOf" srcId="{E9680DB7-3737-47CD-8F98-8D6D6F94709D}" destId="{2DA03326-02E4-455F-B18A-703B608B3231}" srcOrd="0" destOrd="0" presId="urn:microsoft.com/office/officeart/2005/8/layout/hierarchy2"/>
    <dgm:cxn modelId="{08EEB198-3452-4C65-9FAD-67DB04665B75}" type="presOf" srcId="{BB20DDED-F4BE-4DB2-9D2D-2D6FD5D15063}" destId="{CF022E3F-1541-4DC0-B0B8-8CDC49382E98}" srcOrd="1" destOrd="0" presId="urn:microsoft.com/office/officeart/2005/8/layout/hierarchy2"/>
    <dgm:cxn modelId="{DF69681A-3309-44E8-BC15-F1E2D5F2EFDE}" srcId="{0F3670C1-C33A-42F1-96FF-5D5ECC5A78B0}" destId="{66D6F3ED-BAA8-45A9-AB00-D4649735AAC4}" srcOrd="0" destOrd="0" parTransId="{D0D8D899-56ED-4306-B3C6-8D0EB21F028A}" sibTransId="{28680994-E665-4A0C-95EF-D1EB114A148E}"/>
    <dgm:cxn modelId="{1BA6C755-B43F-4924-A1B3-379CD6A58BDA}" type="presParOf" srcId="{2DA03326-02E4-455F-B18A-703B608B3231}" destId="{B8E8A3F4-AC4D-4F16-9905-7FBE63AC426B}" srcOrd="0" destOrd="0" presId="urn:microsoft.com/office/officeart/2005/8/layout/hierarchy2"/>
    <dgm:cxn modelId="{DDC2EFEE-AFAB-4E08-9012-8C387DBCBEF3}" type="presParOf" srcId="{B8E8A3F4-AC4D-4F16-9905-7FBE63AC426B}" destId="{F1A47128-552F-42B9-92BA-9A75ADF91382}" srcOrd="0" destOrd="0" presId="urn:microsoft.com/office/officeart/2005/8/layout/hierarchy2"/>
    <dgm:cxn modelId="{026655DE-55D5-4196-915F-E6C75BA9984E}" type="presParOf" srcId="{B8E8A3F4-AC4D-4F16-9905-7FBE63AC426B}" destId="{89FAC3CC-D460-40E3-999E-B7D8930B40C5}" srcOrd="1" destOrd="0" presId="urn:microsoft.com/office/officeart/2005/8/layout/hierarchy2"/>
    <dgm:cxn modelId="{A2C5C5B7-BF91-4212-9D88-159EC7353BDF}" type="presParOf" srcId="{89FAC3CC-D460-40E3-999E-B7D8930B40C5}" destId="{D780F52B-43FB-441F-BDFF-B41A9332C219}" srcOrd="0" destOrd="0" presId="urn:microsoft.com/office/officeart/2005/8/layout/hierarchy2"/>
    <dgm:cxn modelId="{934DFB38-3632-4B63-B4D1-565339452E42}" type="presParOf" srcId="{D780F52B-43FB-441F-BDFF-B41A9332C219}" destId="{3308CC9F-990A-4FF1-B40D-C8A54B5C6B12}" srcOrd="0" destOrd="0" presId="urn:microsoft.com/office/officeart/2005/8/layout/hierarchy2"/>
    <dgm:cxn modelId="{8B905A54-52D5-47AD-A22F-C463CA28D379}" type="presParOf" srcId="{89FAC3CC-D460-40E3-999E-B7D8930B40C5}" destId="{351DA559-EAE5-48CB-9812-5527FF7E231F}" srcOrd="1" destOrd="0" presId="urn:microsoft.com/office/officeart/2005/8/layout/hierarchy2"/>
    <dgm:cxn modelId="{7D4B9DC1-139E-42B8-9A92-47761D025357}" type="presParOf" srcId="{351DA559-EAE5-48CB-9812-5527FF7E231F}" destId="{256E29C5-B81B-4CBB-B35F-C2B267F38DDB}" srcOrd="0" destOrd="0" presId="urn:microsoft.com/office/officeart/2005/8/layout/hierarchy2"/>
    <dgm:cxn modelId="{9E2B7595-E591-4CEE-AC86-B7C689C32E3E}" type="presParOf" srcId="{351DA559-EAE5-48CB-9812-5527FF7E231F}" destId="{1F9CFD78-1CA8-478E-9336-E9C467FE251A}" srcOrd="1" destOrd="0" presId="urn:microsoft.com/office/officeart/2005/8/layout/hierarchy2"/>
    <dgm:cxn modelId="{63AA2939-0C2E-4F86-AB22-80EE445B3C05}" type="presParOf" srcId="{89FAC3CC-D460-40E3-999E-B7D8930B40C5}" destId="{7C1638D0-3295-432B-A82C-A93C037724A9}" srcOrd="2" destOrd="0" presId="urn:microsoft.com/office/officeart/2005/8/layout/hierarchy2"/>
    <dgm:cxn modelId="{BFD90125-432B-45F8-83D1-9A2A90A6B6FC}" type="presParOf" srcId="{7C1638D0-3295-432B-A82C-A93C037724A9}" destId="{CF022E3F-1541-4DC0-B0B8-8CDC49382E98}" srcOrd="0" destOrd="0" presId="urn:microsoft.com/office/officeart/2005/8/layout/hierarchy2"/>
    <dgm:cxn modelId="{D483FEDD-A7CB-4552-AC24-3EF2B323DCFD}" type="presParOf" srcId="{89FAC3CC-D460-40E3-999E-B7D8930B40C5}" destId="{6363666E-7250-4472-B7D9-2CF57D59DE73}" srcOrd="3" destOrd="0" presId="urn:microsoft.com/office/officeart/2005/8/layout/hierarchy2"/>
    <dgm:cxn modelId="{8CFEE576-2314-4707-A926-F5A808BBE10B}" type="presParOf" srcId="{6363666E-7250-4472-B7D9-2CF57D59DE73}" destId="{0A803E30-C0B9-4341-BEAC-0A14B2BC7EAC}" srcOrd="0" destOrd="0" presId="urn:microsoft.com/office/officeart/2005/8/layout/hierarchy2"/>
    <dgm:cxn modelId="{97ACB6D3-52B1-4A00-8EFA-D66C1BB4E75B}" type="presParOf" srcId="{6363666E-7250-4472-B7D9-2CF57D59DE73}" destId="{1E8EAC02-65EB-4C3F-BA5D-0E553A540D42}" srcOrd="1" destOrd="0" presId="urn:microsoft.com/office/officeart/2005/8/layout/hierarchy2"/>
    <dgm:cxn modelId="{D1DBFC66-51D8-4F4D-B1DE-CCBDFB1ED417}" type="presParOf" srcId="{89FAC3CC-D460-40E3-999E-B7D8930B40C5}" destId="{9D3F98E4-359C-4C26-9CF9-43891FAC79EF}" srcOrd="4" destOrd="0" presId="urn:microsoft.com/office/officeart/2005/8/layout/hierarchy2"/>
    <dgm:cxn modelId="{774708BA-1119-490D-9236-181136FA751E}" type="presParOf" srcId="{9D3F98E4-359C-4C26-9CF9-43891FAC79EF}" destId="{5591B5BB-E1F5-4104-B12F-6D53F9A0BA50}" srcOrd="0" destOrd="0" presId="urn:microsoft.com/office/officeart/2005/8/layout/hierarchy2"/>
    <dgm:cxn modelId="{EFF16E3B-8DDE-4665-A223-39824C79665C}" type="presParOf" srcId="{89FAC3CC-D460-40E3-999E-B7D8930B40C5}" destId="{7DB31749-D006-4D50-B911-BE0DE30F4FD8}" srcOrd="5" destOrd="0" presId="urn:microsoft.com/office/officeart/2005/8/layout/hierarchy2"/>
    <dgm:cxn modelId="{B98E7CD4-B4CD-41CC-9857-FA1692EC8F19}" type="presParOf" srcId="{7DB31749-D006-4D50-B911-BE0DE30F4FD8}" destId="{5AC5CED0-88D9-48F4-8304-270C3BEB1A4A}" srcOrd="0" destOrd="0" presId="urn:microsoft.com/office/officeart/2005/8/layout/hierarchy2"/>
    <dgm:cxn modelId="{7CDEC6ED-659D-4564-8B62-8F7BC654F07D}" type="presParOf" srcId="{7DB31749-D006-4D50-B911-BE0DE30F4FD8}" destId="{B6CC724A-C5F7-4C21-A959-689D5F519528}" srcOrd="1" destOrd="0" presId="urn:microsoft.com/office/officeart/2005/8/layout/hierarchy2"/>
    <dgm:cxn modelId="{E5EF9D60-CC6D-4B5B-83D4-EC4F9A975CEB}" type="presParOf" srcId="{89FAC3CC-D460-40E3-999E-B7D8930B40C5}" destId="{D048399A-BC6F-469E-9D04-14C4C2EC2BCD}" srcOrd="6" destOrd="0" presId="urn:microsoft.com/office/officeart/2005/8/layout/hierarchy2"/>
    <dgm:cxn modelId="{44CE0120-2543-4BA4-B9EE-0EE5A698AB69}" type="presParOf" srcId="{D048399A-BC6F-469E-9D04-14C4C2EC2BCD}" destId="{4E6F8746-2831-44D3-AC6F-2729394CB51B}" srcOrd="0" destOrd="0" presId="urn:microsoft.com/office/officeart/2005/8/layout/hierarchy2"/>
    <dgm:cxn modelId="{87C47963-8930-49A0-B903-AA93CB1A3E50}" type="presParOf" srcId="{89FAC3CC-D460-40E3-999E-B7D8930B40C5}" destId="{8E259411-6B11-4390-B080-E1B439249818}" srcOrd="7" destOrd="0" presId="urn:microsoft.com/office/officeart/2005/8/layout/hierarchy2"/>
    <dgm:cxn modelId="{A6021762-0029-45B4-AD8E-A556E2EA1661}" type="presParOf" srcId="{8E259411-6B11-4390-B080-E1B439249818}" destId="{282C7B53-F50C-46F5-BA44-A6FEE95A39E8}" srcOrd="0" destOrd="0" presId="urn:microsoft.com/office/officeart/2005/8/layout/hierarchy2"/>
    <dgm:cxn modelId="{09BFAD5E-3892-4FD3-9B1C-B6E683D6E89A}" type="presParOf" srcId="{8E259411-6B11-4390-B080-E1B439249818}" destId="{7AAEC942-BC2C-4D2E-B800-49DEE45B6479}" srcOrd="1" destOrd="0" presId="urn:microsoft.com/office/officeart/2005/8/layout/hierarchy2"/>
    <dgm:cxn modelId="{301DE081-3B5C-4803-9715-2F99D50E91CC}" type="presParOf" srcId="{89FAC3CC-D460-40E3-999E-B7D8930B40C5}" destId="{571E1ECB-A458-48B0-B93B-9A5A936972BE}" srcOrd="8" destOrd="0" presId="urn:microsoft.com/office/officeart/2005/8/layout/hierarchy2"/>
    <dgm:cxn modelId="{E8E28DAB-196C-4F6C-B385-0C8434D1D6BA}" type="presParOf" srcId="{571E1ECB-A458-48B0-B93B-9A5A936972BE}" destId="{A1070BF3-EE5E-490F-8D30-B5610F6DC1B1}" srcOrd="0" destOrd="0" presId="urn:microsoft.com/office/officeart/2005/8/layout/hierarchy2"/>
    <dgm:cxn modelId="{9D214663-EA3A-4A9E-AD68-FCCF5C5D4D9A}" type="presParOf" srcId="{89FAC3CC-D460-40E3-999E-B7D8930B40C5}" destId="{3482D28C-8C69-443C-824D-99D77605C68D}" srcOrd="9" destOrd="0" presId="urn:microsoft.com/office/officeart/2005/8/layout/hierarchy2"/>
    <dgm:cxn modelId="{98E80C60-6862-4B8E-87ED-10A8C9F842BF}" type="presParOf" srcId="{3482D28C-8C69-443C-824D-99D77605C68D}" destId="{82C45580-463D-4EB4-9F3E-E635F9F7D41C}" srcOrd="0" destOrd="0" presId="urn:microsoft.com/office/officeart/2005/8/layout/hierarchy2"/>
    <dgm:cxn modelId="{4A14E417-15C9-404B-83F8-96ABEE07EC86}" type="presParOf" srcId="{3482D28C-8C69-443C-824D-99D77605C68D}" destId="{73CC5549-9C21-47F0-8A63-C82C643D628E}" srcOrd="1" destOrd="0" presId="urn:microsoft.com/office/officeart/2005/8/layout/hierarchy2"/>
    <dgm:cxn modelId="{FDCC32DB-5607-4331-A862-2F5015E645BC}" type="presParOf" srcId="{89FAC3CC-D460-40E3-999E-B7D8930B40C5}" destId="{BE086EC2-AC2A-41A5-B831-6818D72A2713}" srcOrd="10" destOrd="0" presId="urn:microsoft.com/office/officeart/2005/8/layout/hierarchy2"/>
    <dgm:cxn modelId="{E512832D-EA7B-4C33-9A98-AF39C18CA417}" type="presParOf" srcId="{BE086EC2-AC2A-41A5-B831-6818D72A2713}" destId="{48C19C26-EFE2-4C56-89C0-264A73E39207}" srcOrd="0" destOrd="0" presId="urn:microsoft.com/office/officeart/2005/8/layout/hierarchy2"/>
    <dgm:cxn modelId="{54FB57EE-8CEC-4BB1-AA23-43DBB11BC2BF}" type="presParOf" srcId="{89FAC3CC-D460-40E3-999E-B7D8930B40C5}" destId="{BF62D5EB-E330-4E6A-8288-11635C19190F}" srcOrd="11" destOrd="0" presId="urn:microsoft.com/office/officeart/2005/8/layout/hierarchy2"/>
    <dgm:cxn modelId="{B4EB740F-F996-4106-B743-8838CDA1EDD7}" type="presParOf" srcId="{BF62D5EB-E330-4E6A-8288-11635C19190F}" destId="{A411FE06-F9EC-4A47-BAAB-9642DF31EC9A}" srcOrd="0" destOrd="0" presId="urn:microsoft.com/office/officeart/2005/8/layout/hierarchy2"/>
    <dgm:cxn modelId="{6D1908FB-9C6C-4DF4-B8BE-1A5EC01318A7}" type="presParOf" srcId="{BF62D5EB-E330-4E6A-8288-11635C19190F}" destId="{D0B95203-7B5E-415A-B768-25D51D3BA409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8DDEBA4-4823-420F-80C0-5BFEF80CF43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122BEAD-B699-481D-ACB2-ED358ACEC5DA}">
      <dgm:prSet phldrT="[Text]" custT="1"/>
      <dgm:spPr/>
      <dgm:t>
        <a:bodyPr/>
        <a:lstStyle/>
        <a:p>
          <a:r>
            <a:rPr lang="en-US" sz="2000" dirty="0" smtClean="0"/>
            <a:t>Genetic</a:t>
          </a:r>
          <a:endParaRPr lang="en-US" sz="2000" dirty="0"/>
        </a:p>
      </dgm:t>
    </dgm:pt>
    <dgm:pt modelId="{CBF7C947-DE1B-474C-9272-B2AD32FE4096}" type="parTrans" cxnId="{30FD97A4-915F-4D7E-8FE5-4CD39572F695}">
      <dgm:prSet/>
      <dgm:spPr/>
      <dgm:t>
        <a:bodyPr/>
        <a:lstStyle/>
        <a:p>
          <a:endParaRPr lang="en-US"/>
        </a:p>
      </dgm:t>
    </dgm:pt>
    <dgm:pt modelId="{C3D7DD73-3DDE-4D24-B50F-059254C2BF6D}" type="sibTrans" cxnId="{30FD97A4-915F-4D7E-8FE5-4CD39572F695}">
      <dgm:prSet/>
      <dgm:spPr/>
      <dgm:t>
        <a:bodyPr/>
        <a:lstStyle/>
        <a:p>
          <a:endParaRPr lang="en-US"/>
        </a:p>
      </dgm:t>
    </dgm:pt>
    <dgm:pt modelId="{D096ECA6-0AB5-4284-8FDB-9182E9CA7EA2}">
      <dgm:prSet phldrT="[Text]" custT="1"/>
      <dgm:spPr/>
      <dgm:t>
        <a:bodyPr/>
        <a:lstStyle/>
        <a:p>
          <a:r>
            <a:rPr lang="en-US" sz="1200" dirty="0" smtClean="0"/>
            <a:t>Genetic Predisposition</a:t>
          </a:r>
          <a:endParaRPr lang="en-US" sz="1200" dirty="0"/>
        </a:p>
      </dgm:t>
    </dgm:pt>
    <dgm:pt modelId="{115E4749-1298-4893-8B09-997528FD9E35}" type="parTrans" cxnId="{560A85E9-3756-4619-B19A-0BF8F7FB0E1F}">
      <dgm:prSet/>
      <dgm:spPr/>
      <dgm:t>
        <a:bodyPr/>
        <a:lstStyle/>
        <a:p>
          <a:endParaRPr lang="en-US" sz="3600"/>
        </a:p>
      </dgm:t>
    </dgm:pt>
    <dgm:pt modelId="{F42F7ADD-F8CE-439F-8349-3EBEA80D7733}" type="sibTrans" cxnId="{560A85E9-3756-4619-B19A-0BF8F7FB0E1F}">
      <dgm:prSet/>
      <dgm:spPr/>
      <dgm:t>
        <a:bodyPr/>
        <a:lstStyle/>
        <a:p>
          <a:endParaRPr lang="en-US"/>
        </a:p>
      </dgm:t>
    </dgm:pt>
    <dgm:pt modelId="{9F353ABB-8A3C-4ADF-B37C-4B0B44E44A4C}">
      <dgm:prSet phldrT="[Text]" custT="1"/>
      <dgm:spPr/>
      <dgm:t>
        <a:bodyPr/>
        <a:lstStyle/>
        <a:p>
          <a:r>
            <a:rPr lang="en-US" sz="1200" dirty="0" smtClean="0"/>
            <a:t>Family History</a:t>
          </a:r>
          <a:endParaRPr lang="en-US" sz="1200" dirty="0"/>
        </a:p>
      </dgm:t>
    </dgm:pt>
    <dgm:pt modelId="{F53FF3B3-0858-417B-8338-2417CE65B7E9}" type="parTrans" cxnId="{ADF27C2F-0CF9-4FF6-9919-2CD8322159B7}">
      <dgm:prSet/>
      <dgm:spPr/>
      <dgm:t>
        <a:bodyPr/>
        <a:lstStyle/>
        <a:p>
          <a:endParaRPr lang="en-US" sz="3600"/>
        </a:p>
      </dgm:t>
    </dgm:pt>
    <dgm:pt modelId="{E5B5A8C6-39F7-4EC6-956B-9AE489FEF18F}" type="sibTrans" cxnId="{ADF27C2F-0CF9-4FF6-9919-2CD8322159B7}">
      <dgm:prSet/>
      <dgm:spPr/>
      <dgm:t>
        <a:bodyPr/>
        <a:lstStyle/>
        <a:p>
          <a:endParaRPr lang="en-US"/>
        </a:p>
      </dgm:t>
    </dgm:pt>
    <dgm:pt modelId="{19A1763E-1109-4CB5-BFE1-E2ED0B4A6D49}">
      <dgm:prSet phldrT="[Text]" custT="1"/>
      <dgm:spPr/>
      <dgm:t>
        <a:bodyPr/>
        <a:lstStyle/>
        <a:p>
          <a:r>
            <a:rPr lang="en-US" sz="2000" dirty="0" smtClean="0"/>
            <a:t>Age &amp;Parity</a:t>
          </a:r>
          <a:endParaRPr lang="en-US" sz="2000" dirty="0"/>
        </a:p>
      </dgm:t>
    </dgm:pt>
    <dgm:pt modelId="{B284A52A-DBC6-4E9F-953F-18C0AAB677E8}" type="parTrans" cxnId="{2C77D82D-F9D5-4623-A6BB-B4361F27FF00}">
      <dgm:prSet/>
      <dgm:spPr/>
      <dgm:t>
        <a:bodyPr/>
        <a:lstStyle/>
        <a:p>
          <a:endParaRPr lang="en-US"/>
        </a:p>
      </dgm:t>
    </dgm:pt>
    <dgm:pt modelId="{33470B00-AA3B-4AFD-993A-A917E96D08A3}" type="sibTrans" cxnId="{2C77D82D-F9D5-4623-A6BB-B4361F27FF00}">
      <dgm:prSet/>
      <dgm:spPr/>
      <dgm:t>
        <a:bodyPr/>
        <a:lstStyle/>
        <a:p>
          <a:endParaRPr lang="en-US"/>
        </a:p>
      </dgm:t>
    </dgm:pt>
    <dgm:pt modelId="{22BF9B82-5D30-4323-9591-8AEDC0F59770}">
      <dgm:prSet phldrT="[Text]" custT="1"/>
      <dgm:spPr/>
      <dgm:t>
        <a:bodyPr/>
        <a:lstStyle/>
        <a:p>
          <a:r>
            <a:rPr lang="en-US" sz="2000" dirty="0" smtClean="0"/>
            <a:t>Partner Factors</a:t>
          </a:r>
          <a:endParaRPr lang="en-US" sz="2000" dirty="0"/>
        </a:p>
      </dgm:t>
    </dgm:pt>
    <dgm:pt modelId="{AAA5FFBB-D61C-4A1E-9AF4-E783D61119C4}" type="parTrans" cxnId="{3715A559-7BCD-4C4D-B70F-F52E45A3C1FC}">
      <dgm:prSet/>
      <dgm:spPr/>
      <dgm:t>
        <a:bodyPr/>
        <a:lstStyle/>
        <a:p>
          <a:endParaRPr lang="en-US"/>
        </a:p>
      </dgm:t>
    </dgm:pt>
    <dgm:pt modelId="{CA953093-7867-4CF0-92A9-C6C945A02F7E}" type="sibTrans" cxnId="{3715A559-7BCD-4C4D-B70F-F52E45A3C1FC}">
      <dgm:prSet/>
      <dgm:spPr/>
      <dgm:t>
        <a:bodyPr/>
        <a:lstStyle/>
        <a:p>
          <a:endParaRPr lang="en-US"/>
        </a:p>
      </dgm:t>
    </dgm:pt>
    <dgm:pt modelId="{96C457E5-8635-417B-A0D3-F265A1649FA3}">
      <dgm:prSet phldrT="[Text]" custT="1"/>
      <dgm:spPr/>
      <dgm:t>
        <a:bodyPr/>
        <a:lstStyle/>
        <a:p>
          <a:r>
            <a:rPr lang="en-US" sz="1200" dirty="0" smtClean="0"/>
            <a:t>Race &amp; Ethnicity</a:t>
          </a:r>
        </a:p>
        <a:p>
          <a:r>
            <a:rPr lang="en-US" sz="1200" dirty="0" smtClean="0"/>
            <a:t>More Common in black &amp; Asians</a:t>
          </a:r>
          <a:endParaRPr lang="en-US" sz="1200" dirty="0"/>
        </a:p>
      </dgm:t>
    </dgm:pt>
    <dgm:pt modelId="{88B929BA-F466-4422-9FA7-C177488CEB83}" type="parTrans" cxnId="{91660A7E-C34C-427B-93C2-C7DCB69BCEDE}">
      <dgm:prSet/>
      <dgm:spPr/>
      <dgm:t>
        <a:bodyPr/>
        <a:lstStyle/>
        <a:p>
          <a:endParaRPr lang="en-US" sz="3600"/>
        </a:p>
      </dgm:t>
    </dgm:pt>
    <dgm:pt modelId="{ADC514BF-91F9-4B1F-9AB6-CB75A31C0838}" type="sibTrans" cxnId="{91660A7E-C34C-427B-93C2-C7DCB69BCEDE}">
      <dgm:prSet/>
      <dgm:spPr/>
      <dgm:t>
        <a:bodyPr/>
        <a:lstStyle/>
        <a:p>
          <a:endParaRPr lang="en-US"/>
        </a:p>
      </dgm:t>
    </dgm:pt>
    <dgm:pt modelId="{4E982D2F-7C01-414D-9ABD-EC347AA3665E}">
      <dgm:prSet phldrT="[Text]" custT="1"/>
      <dgm:spPr/>
      <dgm:t>
        <a:bodyPr/>
        <a:lstStyle/>
        <a:p>
          <a:r>
            <a:rPr lang="en-US" sz="1200" dirty="0" smtClean="0"/>
            <a:t>Teenage pregnancy</a:t>
          </a:r>
          <a:endParaRPr lang="en-US" sz="1200" dirty="0"/>
        </a:p>
      </dgm:t>
    </dgm:pt>
    <dgm:pt modelId="{47711235-4532-4FB4-9FE3-61FD0F306D52}" type="parTrans" cxnId="{79438EC3-33B3-4064-9227-3D6CF3D1465E}">
      <dgm:prSet/>
      <dgm:spPr/>
      <dgm:t>
        <a:bodyPr/>
        <a:lstStyle/>
        <a:p>
          <a:endParaRPr lang="en-US" sz="3600"/>
        </a:p>
      </dgm:t>
    </dgm:pt>
    <dgm:pt modelId="{1D8A0118-E2DF-4632-BAC7-9AAF2EC51D13}" type="sibTrans" cxnId="{79438EC3-33B3-4064-9227-3D6CF3D1465E}">
      <dgm:prSet/>
      <dgm:spPr/>
      <dgm:t>
        <a:bodyPr/>
        <a:lstStyle/>
        <a:p>
          <a:endParaRPr lang="en-US"/>
        </a:p>
      </dgm:t>
    </dgm:pt>
    <dgm:pt modelId="{F4CD10FA-6ED4-47A6-A300-36501B978EC5}">
      <dgm:prSet phldrT="[Text]" custT="1"/>
      <dgm:spPr/>
      <dgm:t>
        <a:bodyPr/>
        <a:lstStyle/>
        <a:p>
          <a:r>
            <a:rPr lang="en-US" sz="1200" dirty="0" smtClean="0"/>
            <a:t>Age&gt;35 yrs</a:t>
          </a:r>
          <a:endParaRPr lang="en-US" sz="1200" dirty="0"/>
        </a:p>
      </dgm:t>
    </dgm:pt>
    <dgm:pt modelId="{FB8AEA32-08A1-43B0-84BE-B534805FBD2E}" type="parTrans" cxnId="{EAF90929-715D-48D8-B153-F775E5F7E26A}">
      <dgm:prSet/>
      <dgm:spPr/>
      <dgm:t>
        <a:bodyPr/>
        <a:lstStyle/>
        <a:p>
          <a:endParaRPr lang="en-US" sz="3600"/>
        </a:p>
      </dgm:t>
    </dgm:pt>
    <dgm:pt modelId="{E3DEB71B-6F22-4A86-BB89-52563C840AAF}" type="sibTrans" cxnId="{EAF90929-715D-48D8-B153-F775E5F7E26A}">
      <dgm:prSet/>
      <dgm:spPr/>
      <dgm:t>
        <a:bodyPr/>
        <a:lstStyle/>
        <a:p>
          <a:endParaRPr lang="en-US"/>
        </a:p>
      </dgm:t>
    </dgm:pt>
    <dgm:pt modelId="{CCAD0401-CB6E-479D-B302-B4114A92DE32}">
      <dgm:prSet phldrT="[Text]" custT="1"/>
      <dgm:spPr/>
      <dgm:t>
        <a:bodyPr/>
        <a:lstStyle/>
        <a:p>
          <a:r>
            <a:rPr lang="en-US" sz="1200" dirty="0" smtClean="0"/>
            <a:t>Long interval between pregnancy</a:t>
          </a:r>
          <a:endParaRPr lang="en-US" sz="1200" dirty="0"/>
        </a:p>
      </dgm:t>
    </dgm:pt>
    <dgm:pt modelId="{719ADC8F-4DB7-4BCE-A67F-2B6CD84C8667}" type="parTrans" cxnId="{B6812B7D-00B6-4942-9904-6C7F01D6FB49}">
      <dgm:prSet/>
      <dgm:spPr/>
      <dgm:t>
        <a:bodyPr/>
        <a:lstStyle/>
        <a:p>
          <a:endParaRPr lang="en-US" sz="3600"/>
        </a:p>
      </dgm:t>
    </dgm:pt>
    <dgm:pt modelId="{64A8134B-C976-40E2-890A-A3DC2F41E286}" type="sibTrans" cxnId="{B6812B7D-00B6-4942-9904-6C7F01D6FB49}">
      <dgm:prSet/>
      <dgm:spPr/>
      <dgm:t>
        <a:bodyPr/>
        <a:lstStyle/>
        <a:p>
          <a:endParaRPr lang="en-US"/>
        </a:p>
      </dgm:t>
    </dgm:pt>
    <dgm:pt modelId="{C4797403-37C7-448F-98E7-658147993BF8}">
      <dgm:prSet phldrT="[Text]" custT="1"/>
      <dgm:spPr/>
      <dgm:t>
        <a:bodyPr/>
        <a:lstStyle/>
        <a:p>
          <a:r>
            <a:rPr lang="en-US" sz="1200" dirty="0" err="1" smtClean="0"/>
            <a:t>Nulliparity</a:t>
          </a:r>
          <a:endParaRPr lang="en-US" sz="1200" dirty="0"/>
        </a:p>
      </dgm:t>
    </dgm:pt>
    <dgm:pt modelId="{635C0EFD-F87A-4E26-9CD9-B15632CF7F2D}" type="parTrans" cxnId="{4532EE4C-6185-49B3-A1A0-0A1541D7FB9D}">
      <dgm:prSet/>
      <dgm:spPr/>
      <dgm:t>
        <a:bodyPr/>
        <a:lstStyle/>
        <a:p>
          <a:endParaRPr lang="en-US" sz="3600"/>
        </a:p>
      </dgm:t>
    </dgm:pt>
    <dgm:pt modelId="{83D11AAC-EB91-4339-946D-D60BE3E33105}" type="sibTrans" cxnId="{4532EE4C-6185-49B3-A1A0-0A1541D7FB9D}">
      <dgm:prSet/>
      <dgm:spPr/>
      <dgm:t>
        <a:bodyPr/>
        <a:lstStyle/>
        <a:p>
          <a:endParaRPr lang="en-US"/>
        </a:p>
      </dgm:t>
    </dgm:pt>
    <dgm:pt modelId="{13673469-D528-49A1-9FEE-8BCA0721F1EE}">
      <dgm:prSet phldrT="[Text]" custT="1"/>
      <dgm:spPr/>
      <dgm:t>
        <a:bodyPr/>
        <a:lstStyle/>
        <a:p>
          <a:r>
            <a:rPr lang="en-US" sz="1200" dirty="0" smtClean="0"/>
            <a:t>Change of partner</a:t>
          </a:r>
          <a:endParaRPr lang="en-US" sz="1200" dirty="0"/>
        </a:p>
      </dgm:t>
    </dgm:pt>
    <dgm:pt modelId="{B49C2FBB-CD9A-466C-A575-1AA1114C7E28}" type="parTrans" cxnId="{31AA664E-F9A1-4F21-8406-B0C3852DBB56}">
      <dgm:prSet/>
      <dgm:spPr/>
      <dgm:t>
        <a:bodyPr/>
        <a:lstStyle/>
        <a:p>
          <a:endParaRPr lang="en-US" sz="3600"/>
        </a:p>
      </dgm:t>
    </dgm:pt>
    <dgm:pt modelId="{D40B3806-A7FA-432C-A03D-ABE17ED43409}" type="sibTrans" cxnId="{31AA664E-F9A1-4F21-8406-B0C3852DBB56}">
      <dgm:prSet/>
      <dgm:spPr/>
      <dgm:t>
        <a:bodyPr/>
        <a:lstStyle/>
        <a:p>
          <a:endParaRPr lang="en-US"/>
        </a:p>
      </dgm:t>
    </dgm:pt>
    <dgm:pt modelId="{A3BDB582-28BB-4A75-8A7B-03A9A03F285C}">
      <dgm:prSet phldrT="[Text]" custT="1"/>
      <dgm:spPr/>
      <dgm:t>
        <a:bodyPr/>
        <a:lstStyle/>
        <a:p>
          <a:r>
            <a:rPr lang="en-US" sz="1200" smtClean="0"/>
            <a:t>Limited sperm exposure</a:t>
          </a:r>
          <a:endParaRPr lang="en-US" sz="1200" dirty="0"/>
        </a:p>
      </dgm:t>
    </dgm:pt>
    <dgm:pt modelId="{88E94EB6-3FAB-47D6-8027-114A6D97ED8F}" type="parTrans" cxnId="{C4AEF30C-F703-4D60-8071-A27770171A41}">
      <dgm:prSet/>
      <dgm:spPr/>
      <dgm:t>
        <a:bodyPr/>
        <a:lstStyle/>
        <a:p>
          <a:endParaRPr lang="en-US" sz="3600"/>
        </a:p>
      </dgm:t>
    </dgm:pt>
    <dgm:pt modelId="{85382CAC-2ACE-4D31-B19A-B402E0DCAE5D}" type="sibTrans" cxnId="{C4AEF30C-F703-4D60-8071-A27770171A41}">
      <dgm:prSet/>
      <dgm:spPr/>
      <dgm:t>
        <a:bodyPr/>
        <a:lstStyle/>
        <a:p>
          <a:endParaRPr lang="en-US"/>
        </a:p>
      </dgm:t>
    </dgm:pt>
    <dgm:pt modelId="{983F8D81-13FF-43CD-8436-7ACF6AD7C101}">
      <dgm:prSet phldrT="[Text]" custT="1"/>
      <dgm:spPr/>
      <dgm:t>
        <a:bodyPr/>
        <a:lstStyle/>
        <a:p>
          <a:r>
            <a:rPr lang="en-US" sz="1200" dirty="0" smtClean="0"/>
            <a:t>Pregnancy by donor insemination</a:t>
          </a:r>
          <a:endParaRPr lang="en-US" sz="1200" dirty="0"/>
        </a:p>
      </dgm:t>
    </dgm:pt>
    <dgm:pt modelId="{3604DCC7-6B99-443C-87A4-B3432A0DF771}" type="parTrans" cxnId="{DB336032-2ACF-4050-B0F4-8FA71B5C7F49}">
      <dgm:prSet/>
      <dgm:spPr/>
      <dgm:t>
        <a:bodyPr/>
        <a:lstStyle/>
        <a:p>
          <a:endParaRPr lang="en-US" sz="3600"/>
        </a:p>
      </dgm:t>
    </dgm:pt>
    <dgm:pt modelId="{FA695CF2-D729-4E40-8E33-59CFDCABCC41}" type="sibTrans" cxnId="{DB336032-2ACF-4050-B0F4-8FA71B5C7F49}">
      <dgm:prSet/>
      <dgm:spPr/>
      <dgm:t>
        <a:bodyPr/>
        <a:lstStyle/>
        <a:p>
          <a:endParaRPr lang="en-US"/>
        </a:p>
      </dgm:t>
    </dgm:pt>
    <dgm:pt modelId="{D5786C2F-26F3-44FA-88A6-11C76BE09BEA}">
      <dgm:prSet phldrT="[Text]" custT="1"/>
      <dgm:spPr/>
      <dgm:t>
        <a:bodyPr/>
        <a:lstStyle/>
        <a:p>
          <a:r>
            <a:rPr lang="en-US" sz="1200" smtClean="0"/>
            <a:t>Partner </a:t>
          </a:r>
          <a:r>
            <a:rPr lang="en-US" sz="1200" dirty="0" smtClean="0"/>
            <a:t>fathered an </a:t>
          </a:r>
          <a:r>
            <a:rPr lang="en-US" sz="1200" dirty="0" err="1" smtClean="0"/>
            <a:t>eclamptic</a:t>
          </a:r>
          <a:r>
            <a:rPr lang="en-US" sz="1200" dirty="0" smtClean="0"/>
            <a:t> pregnancy</a:t>
          </a:r>
          <a:endParaRPr lang="en-US" sz="1200" dirty="0"/>
        </a:p>
      </dgm:t>
    </dgm:pt>
    <dgm:pt modelId="{DE336385-18F5-414B-B0B4-C0CA7D99EA78}" type="parTrans" cxnId="{326C3ED6-59C2-4FE6-857D-7F72B5EBF4A3}">
      <dgm:prSet/>
      <dgm:spPr/>
      <dgm:t>
        <a:bodyPr/>
        <a:lstStyle/>
        <a:p>
          <a:endParaRPr lang="en-US" sz="3600"/>
        </a:p>
      </dgm:t>
    </dgm:pt>
    <dgm:pt modelId="{CE897A4C-C1C8-4881-877B-E9137614541A}" type="sibTrans" cxnId="{326C3ED6-59C2-4FE6-857D-7F72B5EBF4A3}">
      <dgm:prSet/>
      <dgm:spPr/>
      <dgm:t>
        <a:bodyPr/>
        <a:lstStyle/>
        <a:p>
          <a:endParaRPr lang="en-US"/>
        </a:p>
      </dgm:t>
    </dgm:pt>
    <dgm:pt modelId="{008D3ABF-5F88-4AD1-A5D9-8E264071F8F6}">
      <dgm:prSet phldrT="[Text]" custT="1"/>
      <dgm:spPr/>
      <dgm:t>
        <a:bodyPr/>
        <a:lstStyle/>
        <a:p>
          <a:r>
            <a:rPr lang="en-US" sz="1200" dirty="0" smtClean="0"/>
            <a:t>Pregnancy by ovum donation</a:t>
          </a:r>
          <a:endParaRPr lang="en-US" sz="1200" dirty="0"/>
        </a:p>
      </dgm:t>
    </dgm:pt>
    <dgm:pt modelId="{0EB9E8D4-ACDD-462B-9368-ABCE2D6B4E98}" type="sibTrans" cxnId="{0697BF2C-12D2-4E78-AAFD-AE73B6089C20}">
      <dgm:prSet/>
      <dgm:spPr/>
      <dgm:t>
        <a:bodyPr/>
        <a:lstStyle/>
        <a:p>
          <a:endParaRPr lang="en-US"/>
        </a:p>
      </dgm:t>
    </dgm:pt>
    <dgm:pt modelId="{4D49B6A7-93F3-40DF-B85A-3A5350234A98}" type="parTrans" cxnId="{0697BF2C-12D2-4E78-AAFD-AE73B6089C20}">
      <dgm:prSet/>
      <dgm:spPr/>
      <dgm:t>
        <a:bodyPr/>
        <a:lstStyle/>
        <a:p>
          <a:endParaRPr lang="en-US" sz="3600"/>
        </a:p>
      </dgm:t>
    </dgm:pt>
    <dgm:pt modelId="{5505E059-2DF5-48AE-9C7B-5324CA809524}" type="pres">
      <dgm:prSet presAssocID="{78DDEBA4-4823-420F-80C0-5BFEF80CF43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4FBAF011-BCF0-4E63-9349-C7DF5389A587}" type="pres">
      <dgm:prSet presAssocID="{2122BEAD-B699-481D-ACB2-ED358ACEC5DA}" presName="root" presStyleCnt="0"/>
      <dgm:spPr/>
    </dgm:pt>
    <dgm:pt modelId="{AB6F28C4-8147-456A-9C95-68ACF065653E}" type="pres">
      <dgm:prSet presAssocID="{2122BEAD-B699-481D-ACB2-ED358ACEC5DA}" presName="rootComposite" presStyleCnt="0"/>
      <dgm:spPr/>
    </dgm:pt>
    <dgm:pt modelId="{92926578-A982-449F-8DD9-987A412A925C}" type="pres">
      <dgm:prSet presAssocID="{2122BEAD-B699-481D-ACB2-ED358ACEC5DA}" presName="rootText" presStyleLbl="node1" presStyleIdx="0" presStyleCnt="3" custScaleX="150562" custScaleY="141928"/>
      <dgm:spPr/>
      <dgm:t>
        <a:bodyPr/>
        <a:lstStyle/>
        <a:p>
          <a:endParaRPr lang="en-US"/>
        </a:p>
      </dgm:t>
    </dgm:pt>
    <dgm:pt modelId="{6E2402BB-5280-49A2-8603-3A0F8743739B}" type="pres">
      <dgm:prSet presAssocID="{2122BEAD-B699-481D-ACB2-ED358ACEC5DA}" presName="rootConnector" presStyleLbl="node1" presStyleIdx="0" presStyleCnt="3"/>
      <dgm:spPr/>
      <dgm:t>
        <a:bodyPr/>
        <a:lstStyle/>
        <a:p>
          <a:endParaRPr lang="en-US"/>
        </a:p>
      </dgm:t>
    </dgm:pt>
    <dgm:pt modelId="{D8CC26DC-F531-427C-A844-5841A54E5225}" type="pres">
      <dgm:prSet presAssocID="{2122BEAD-B699-481D-ACB2-ED358ACEC5DA}" presName="childShape" presStyleCnt="0"/>
      <dgm:spPr/>
    </dgm:pt>
    <dgm:pt modelId="{91F60A71-EBC0-49E3-AEE8-3D7722B35FD2}" type="pres">
      <dgm:prSet presAssocID="{115E4749-1298-4893-8B09-997528FD9E35}" presName="Name13" presStyleLbl="parChTrans1D2" presStyleIdx="0" presStyleCnt="12"/>
      <dgm:spPr/>
      <dgm:t>
        <a:bodyPr/>
        <a:lstStyle/>
        <a:p>
          <a:endParaRPr lang="en-US"/>
        </a:p>
      </dgm:t>
    </dgm:pt>
    <dgm:pt modelId="{E38E3315-2CF3-47B8-B74A-14667C6D5CAF}" type="pres">
      <dgm:prSet presAssocID="{D096ECA6-0AB5-4284-8FDB-9182E9CA7EA2}" presName="childText" presStyleLbl="bgAcc1" presStyleIdx="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AE3432-6C9A-49B0-83CA-13BB32810011}" type="pres">
      <dgm:prSet presAssocID="{F53FF3B3-0858-417B-8338-2417CE65B7E9}" presName="Name13" presStyleLbl="parChTrans1D2" presStyleIdx="1" presStyleCnt="12"/>
      <dgm:spPr/>
      <dgm:t>
        <a:bodyPr/>
        <a:lstStyle/>
        <a:p>
          <a:endParaRPr lang="en-US"/>
        </a:p>
      </dgm:t>
    </dgm:pt>
    <dgm:pt modelId="{CA506858-9313-4412-B726-26D58F16B776}" type="pres">
      <dgm:prSet presAssocID="{9F353ABB-8A3C-4ADF-B37C-4B0B44E44A4C}" presName="childText" presStyleLbl="bgAcc1" presStyleIdx="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7BDC50-2507-4651-AED9-F99D97D7734B}" type="pres">
      <dgm:prSet presAssocID="{88B929BA-F466-4422-9FA7-C177488CEB83}" presName="Name13" presStyleLbl="parChTrans1D2" presStyleIdx="2" presStyleCnt="12"/>
      <dgm:spPr/>
      <dgm:t>
        <a:bodyPr/>
        <a:lstStyle/>
        <a:p>
          <a:endParaRPr lang="en-US"/>
        </a:p>
      </dgm:t>
    </dgm:pt>
    <dgm:pt modelId="{687560B5-C7DA-432A-B292-EEF4B184DC4D}" type="pres">
      <dgm:prSet presAssocID="{96C457E5-8635-417B-A0D3-F265A1649FA3}" presName="childText" presStyleLbl="bgAcc1" presStyleIdx="2" presStyleCnt="12" custLinFactNeighborX="3047" custLinFactNeighborY="-51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67191B-419E-4FB3-9BF0-25D8AD34E46A}" type="pres">
      <dgm:prSet presAssocID="{4D49B6A7-93F3-40DF-B85A-3A5350234A98}" presName="Name13" presStyleLbl="parChTrans1D2" presStyleIdx="3" presStyleCnt="12"/>
      <dgm:spPr/>
      <dgm:t>
        <a:bodyPr/>
        <a:lstStyle/>
        <a:p>
          <a:endParaRPr lang="en-US"/>
        </a:p>
      </dgm:t>
    </dgm:pt>
    <dgm:pt modelId="{9AAB8B54-56DF-4625-A50A-36E32E74086C}" type="pres">
      <dgm:prSet presAssocID="{008D3ABF-5F88-4AD1-A5D9-8E264071F8F6}" presName="childText" presStyleLbl="bgAcc1" presStyleIdx="3" presStyleCnt="12" custScaleY="1527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8E2A87-8FD7-4521-96F9-A325D9734DF6}" type="pres">
      <dgm:prSet presAssocID="{19A1763E-1109-4CB5-BFE1-E2ED0B4A6D49}" presName="root" presStyleCnt="0"/>
      <dgm:spPr/>
    </dgm:pt>
    <dgm:pt modelId="{567751ED-6329-412E-94BD-9DB0C1F318C5}" type="pres">
      <dgm:prSet presAssocID="{19A1763E-1109-4CB5-BFE1-E2ED0B4A6D49}" presName="rootComposite" presStyleCnt="0"/>
      <dgm:spPr/>
    </dgm:pt>
    <dgm:pt modelId="{24F2D083-965F-49EE-8FC2-C64C2539EB72}" type="pres">
      <dgm:prSet presAssocID="{19A1763E-1109-4CB5-BFE1-E2ED0B4A6D49}" presName="rootText" presStyleLbl="node1" presStyleIdx="1" presStyleCnt="3" custScaleX="136129" custScaleY="137770"/>
      <dgm:spPr/>
      <dgm:t>
        <a:bodyPr/>
        <a:lstStyle/>
        <a:p>
          <a:endParaRPr lang="en-US"/>
        </a:p>
      </dgm:t>
    </dgm:pt>
    <dgm:pt modelId="{09D89DFC-E8CC-43C1-B2C0-F59FB2AB74B3}" type="pres">
      <dgm:prSet presAssocID="{19A1763E-1109-4CB5-BFE1-E2ED0B4A6D49}" presName="rootConnector" presStyleLbl="node1" presStyleIdx="1" presStyleCnt="3"/>
      <dgm:spPr/>
      <dgm:t>
        <a:bodyPr/>
        <a:lstStyle/>
        <a:p>
          <a:endParaRPr lang="en-US"/>
        </a:p>
      </dgm:t>
    </dgm:pt>
    <dgm:pt modelId="{F70D56C2-2031-40B4-B917-BEA06EF06F42}" type="pres">
      <dgm:prSet presAssocID="{19A1763E-1109-4CB5-BFE1-E2ED0B4A6D49}" presName="childShape" presStyleCnt="0"/>
      <dgm:spPr/>
    </dgm:pt>
    <dgm:pt modelId="{5D559CBA-92D9-4E46-A18F-5F38F7BCD1FE}" type="pres">
      <dgm:prSet presAssocID="{47711235-4532-4FB4-9FE3-61FD0F306D52}" presName="Name13" presStyleLbl="parChTrans1D2" presStyleIdx="4" presStyleCnt="12"/>
      <dgm:spPr/>
      <dgm:t>
        <a:bodyPr/>
        <a:lstStyle/>
        <a:p>
          <a:endParaRPr lang="en-US"/>
        </a:p>
      </dgm:t>
    </dgm:pt>
    <dgm:pt modelId="{89C6B330-1CA8-43FC-86A7-BAC8E2C269C8}" type="pres">
      <dgm:prSet presAssocID="{4E982D2F-7C01-414D-9ABD-EC347AA3665E}" presName="childText" presStyleLbl="bgAcc1" presStyleIdx="4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10BEB9-50A5-4866-B4AC-A1E57AF0A3EC}" type="pres">
      <dgm:prSet presAssocID="{FB8AEA32-08A1-43B0-84BE-B534805FBD2E}" presName="Name13" presStyleLbl="parChTrans1D2" presStyleIdx="5" presStyleCnt="12"/>
      <dgm:spPr/>
      <dgm:t>
        <a:bodyPr/>
        <a:lstStyle/>
        <a:p>
          <a:endParaRPr lang="en-US"/>
        </a:p>
      </dgm:t>
    </dgm:pt>
    <dgm:pt modelId="{E5E72C2D-5FB2-4AEA-8067-81F3BE07F3DE}" type="pres">
      <dgm:prSet presAssocID="{F4CD10FA-6ED4-47A6-A300-36501B978EC5}" presName="childText" presStyleLbl="bgAcc1" presStyleIdx="5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F16DC5-D327-48B4-89E4-575FF45D0D10}" type="pres">
      <dgm:prSet presAssocID="{719ADC8F-4DB7-4BCE-A67F-2B6CD84C8667}" presName="Name13" presStyleLbl="parChTrans1D2" presStyleIdx="6" presStyleCnt="12"/>
      <dgm:spPr/>
      <dgm:t>
        <a:bodyPr/>
        <a:lstStyle/>
        <a:p>
          <a:endParaRPr lang="en-US"/>
        </a:p>
      </dgm:t>
    </dgm:pt>
    <dgm:pt modelId="{C0B8803D-1E43-4688-AB64-647625D8621F}" type="pres">
      <dgm:prSet presAssocID="{CCAD0401-CB6E-479D-B302-B4114A92DE32}" presName="childText" presStyleLbl="bgAcc1" presStyleIdx="6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FFCA49-DCC9-4CBE-8FF1-2A4C7B7EE2D3}" type="pres">
      <dgm:prSet presAssocID="{635C0EFD-F87A-4E26-9CD9-B15632CF7F2D}" presName="Name13" presStyleLbl="parChTrans1D2" presStyleIdx="7" presStyleCnt="12"/>
      <dgm:spPr/>
      <dgm:t>
        <a:bodyPr/>
        <a:lstStyle/>
        <a:p>
          <a:endParaRPr lang="en-US"/>
        </a:p>
      </dgm:t>
    </dgm:pt>
    <dgm:pt modelId="{9E1B8242-F884-4C27-A6D0-C5097233B50E}" type="pres">
      <dgm:prSet presAssocID="{C4797403-37C7-448F-98E7-658147993BF8}" presName="childText" presStyleLbl="bgAcc1" presStyleIdx="7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8E12AC-E17D-4009-B47E-C15B96B0EBDC}" type="pres">
      <dgm:prSet presAssocID="{22BF9B82-5D30-4323-9591-8AEDC0F59770}" presName="root" presStyleCnt="0"/>
      <dgm:spPr/>
    </dgm:pt>
    <dgm:pt modelId="{10700CB0-68F7-42CC-A1BD-D045FC9E0F12}" type="pres">
      <dgm:prSet presAssocID="{22BF9B82-5D30-4323-9591-8AEDC0F59770}" presName="rootComposite" presStyleCnt="0"/>
      <dgm:spPr/>
    </dgm:pt>
    <dgm:pt modelId="{7D4B3523-93F4-41FD-A6AA-12DBC2854E3D}" type="pres">
      <dgm:prSet presAssocID="{22BF9B82-5D30-4323-9591-8AEDC0F59770}" presName="rootText" presStyleLbl="node1" presStyleIdx="2" presStyleCnt="3" custScaleX="136129" custScaleY="137770"/>
      <dgm:spPr/>
      <dgm:t>
        <a:bodyPr/>
        <a:lstStyle/>
        <a:p>
          <a:endParaRPr lang="en-US"/>
        </a:p>
      </dgm:t>
    </dgm:pt>
    <dgm:pt modelId="{8070D2D3-B483-407F-9508-04B95A6C81DA}" type="pres">
      <dgm:prSet presAssocID="{22BF9B82-5D30-4323-9591-8AEDC0F59770}" presName="rootConnector" presStyleLbl="node1" presStyleIdx="2" presStyleCnt="3"/>
      <dgm:spPr/>
      <dgm:t>
        <a:bodyPr/>
        <a:lstStyle/>
        <a:p>
          <a:endParaRPr lang="en-US"/>
        </a:p>
      </dgm:t>
    </dgm:pt>
    <dgm:pt modelId="{1F47766C-C60D-48B4-B884-EFD8B6D0CA87}" type="pres">
      <dgm:prSet presAssocID="{22BF9B82-5D30-4323-9591-8AEDC0F59770}" presName="childShape" presStyleCnt="0"/>
      <dgm:spPr/>
    </dgm:pt>
    <dgm:pt modelId="{AA77F542-7ABA-4F8E-85FB-303F8CD2B6C1}" type="pres">
      <dgm:prSet presAssocID="{B49C2FBB-CD9A-466C-A575-1AA1114C7E28}" presName="Name13" presStyleLbl="parChTrans1D2" presStyleIdx="8" presStyleCnt="12"/>
      <dgm:spPr/>
      <dgm:t>
        <a:bodyPr/>
        <a:lstStyle/>
        <a:p>
          <a:endParaRPr lang="en-US"/>
        </a:p>
      </dgm:t>
    </dgm:pt>
    <dgm:pt modelId="{FA9856BD-F6E0-4CA0-8CFF-5409DCA2C9E0}" type="pres">
      <dgm:prSet presAssocID="{13673469-D528-49A1-9FEE-8BCA0721F1EE}" presName="childText" presStyleLbl="bgAcc1" presStyleIdx="8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68ABB6-61DB-425A-8875-1A1866B6C66A}" type="pres">
      <dgm:prSet presAssocID="{88E94EB6-3FAB-47D6-8027-114A6D97ED8F}" presName="Name13" presStyleLbl="parChTrans1D2" presStyleIdx="9" presStyleCnt="12"/>
      <dgm:spPr/>
      <dgm:t>
        <a:bodyPr/>
        <a:lstStyle/>
        <a:p>
          <a:endParaRPr lang="en-US"/>
        </a:p>
      </dgm:t>
    </dgm:pt>
    <dgm:pt modelId="{204E2BFE-C4EA-4BA4-9DC7-0AA6FA2E751A}" type="pres">
      <dgm:prSet presAssocID="{A3BDB582-28BB-4A75-8A7B-03A9A03F285C}" presName="childText" presStyleLbl="bgAcc1" presStyleIdx="9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0F995-4AB2-42AE-B6A1-2D81DC79A744}" type="pres">
      <dgm:prSet presAssocID="{3604DCC7-6B99-443C-87A4-B3432A0DF771}" presName="Name13" presStyleLbl="parChTrans1D2" presStyleIdx="10" presStyleCnt="12"/>
      <dgm:spPr/>
      <dgm:t>
        <a:bodyPr/>
        <a:lstStyle/>
        <a:p>
          <a:endParaRPr lang="en-US"/>
        </a:p>
      </dgm:t>
    </dgm:pt>
    <dgm:pt modelId="{250AAB84-3B83-4DED-A782-70D9AD531F0B}" type="pres">
      <dgm:prSet presAssocID="{983F8D81-13FF-43CD-8436-7ACF6AD7C101}" presName="childText" presStyleLbl="bgAcc1" presStyleIdx="10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BC1B1B-E670-4555-BD94-CC85712A62AE}" type="pres">
      <dgm:prSet presAssocID="{DE336385-18F5-414B-B0B4-C0CA7D99EA78}" presName="Name13" presStyleLbl="parChTrans1D2" presStyleIdx="11" presStyleCnt="12"/>
      <dgm:spPr/>
      <dgm:t>
        <a:bodyPr/>
        <a:lstStyle/>
        <a:p>
          <a:endParaRPr lang="en-US"/>
        </a:p>
      </dgm:t>
    </dgm:pt>
    <dgm:pt modelId="{473487B7-D930-42F9-B6C4-F8A64F9886FF}" type="pres">
      <dgm:prSet presAssocID="{D5786C2F-26F3-44FA-88A6-11C76BE09BEA}" presName="childText" presStyleLbl="bgAcc1" presStyleIdx="11" presStyleCnt="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FCDD9A7-20DD-4980-8E70-14D48EC8C993}" type="presOf" srcId="{4E982D2F-7C01-414D-9ABD-EC347AA3665E}" destId="{89C6B330-1CA8-43FC-86A7-BAC8E2C269C8}" srcOrd="0" destOrd="0" presId="urn:microsoft.com/office/officeart/2005/8/layout/hierarchy3"/>
    <dgm:cxn modelId="{8C48162C-28E3-450A-9BFF-2CA5CB0460BD}" type="presOf" srcId="{19A1763E-1109-4CB5-BFE1-E2ED0B4A6D49}" destId="{24F2D083-965F-49EE-8FC2-C64C2539EB72}" srcOrd="0" destOrd="0" presId="urn:microsoft.com/office/officeart/2005/8/layout/hierarchy3"/>
    <dgm:cxn modelId="{6C4A6D9D-AF74-46CF-871D-2027FBCC8EEB}" type="presOf" srcId="{19A1763E-1109-4CB5-BFE1-E2ED0B4A6D49}" destId="{09D89DFC-E8CC-43C1-B2C0-F59FB2AB74B3}" srcOrd="1" destOrd="0" presId="urn:microsoft.com/office/officeart/2005/8/layout/hierarchy3"/>
    <dgm:cxn modelId="{F2AD3346-22C9-4BDB-9188-FBFA90303A2F}" type="presOf" srcId="{47711235-4532-4FB4-9FE3-61FD0F306D52}" destId="{5D559CBA-92D9-4E46-A18F-5F38F7BCD1FE}" srcOrd="0" destOrd="0" presId="urn:microsoft.com/office/officeart/2005/8/layout/hierarchy3"/>
    <dgm:cxn modelId="{ADF27C2F-0CF9-4FF6-9919-2CD8322159B7}" srcId="{2122BEAD-B699-481D-ACB2-ED358ACEC5DA}" destId="{9F353ABB-8A3C-4ADF-B37C-4B0B44E44A4C}" srcOrd="1" destOrd="0" parTransId="{F53FF3B3-0858-417B-8338-2417CE65B7E9}" sibTransId="{E5B5A8C6-39F7-4EC6-956B-9AE489FEF18F}"/>
    <dgm:cxn modelId="{1FCA7579-FD1A-4D49-879E-A32E6B41154C}" type="presOf" srcId="{F4CD10FA-6ED4-47A6-A300-36501B978EC5}" destId="{E5E72C2D-5FB2-4AEA-8067-81F3BE07F3DE}" srcOrd="0" destOrd="0" presId="urn:microsoft.com/office/officeart/2005/8/layout/hierarchy3"/>
    <dgm:cxn modelId="{6D13C915-F6BC-4F14-BBF2-85D72D14C5F6}" type="presOf" srcId="{2122BEAD-B699-481D-ACB2-ED358ACEC5DA}" destId="{6E2402BB-5280-49A2-8603-3A0F8743739B}" srcOrd="1" destOrd="0" presId="urn:microsoft.com/office/officeart/2005/8/layout/hierarchy3"/>
    <dgm:cxn modelId="{A0F04519-012F-41F8-AF09-17E8D7998C56}" type="presOf" srcId="{9F353ABB-8A3C-4ADF-B37C-4B0B44E44A4C}" destId="{CA506858-9313-4412-B726-26D58F16B776}" srcOrd="0" destOrd="0" presId="urn:microsoft.com/office/officeart/2005/8/layout/hierarchy3"/>
    <dgm:cxn modelId="{D37C82ED-55F4-4326-9336-D4B0D2957C70}" type="presOf" srcId="{D096ECA6-0AB5-4284-8FDB-9182E9CA7EA2}" destId="{E38E3315-2CF3-47B8-B74A-14667C6D5CAF}" srcOrd="0" destOrd="0" presId="urn:microsoft.com/office/officeart/2005/8/layout/hierarchy3"/>
    <dgm:cxn modelId="{C54E13EB-75FE-4B5B-B684-5B7C9903815D}" type="presOf" srcId="{2122BEAD-B699-481D-ACB2-ED358ACEC5DA}" destId="{92926578-A982-449F-8DD9-987A412A925C}" srcOrd="0" destOrd="0" presId="urn:microsoft.com/office/officeart/2005/8/layout/hierarchy3"/>
    <dgm:cxn modelId="{8BDA8586-6C85-4744-88F5-3CE306F5C37A}" type="presOf" srcId="{A3BDB582-28BB-4A75-8A7B-03A9A03F285C}" destId="{204E2BFE-C4EA-4BA4-9DC7-0AA6FA2E751A}" srcOrd="0" destOrd="0" presId="urn:microsoft.com/office/officeart/2005/8/layout/hierarchy3"/>
    <dgm:cxn modelId="{91660A7E-C34C-427B-93C2-C7DCB69BCEDE}" srcId="{2122BEAD-B699-481D-ACB2-ED358ACEC5DA}" destId="{96C457E5-8635-417B-A0D3-F265A1649FA3}" srcOrd="2" destOrd="0" parTransId="{88B929BA-F466-4422-9FA7-C177488CEB83}" sibTransId="{ADC514BF-91F9-4B1F-9AB6-CB75A31C0838}"/>
    <dgm:cxn modelId="{DB9FF924-D840-4CED-9FED-AB3D2D267600}" type="presOf" srcId="{115E4749-1298-4893-8B09-997528FD9E35}" destId="{91F60A71-EBC0-49E3-AEE8-3D7722B35FD2}" srcOrd="0" destOrd="0" presId="urn:microsoft.com/office/officeart/2005/8/layout/hierarchy3"/>
    <dgm:cxn modelId="{25FF3292-9D08-4D57-8082-B2288377692A}" type="presOf" srcId="{88E94EB6-3FAB-47D6-8027-114A6D97ED8F}" destId="{B868ABB6-61DB-425A-8875-1A1866B6C66A}" srcOrd="0" destOrd="0" presId="urn:microsoft.com/office/officeart/2005/8/layout/hierarchy3"/>
    <dgm:cxn modelId="{EB94B1EE-F5E8-4BA6-9253-4131C70D8D62}" type="presOf" srcId="{22BF9B82-5D30-4323-9591-8AEDC0F59770}" destId="{7D4B3523-93F4-41FD-A6AA-12DBC2854E3D}" srcOrd="0" destOrd="0" presId="urn:microsoft.com/office/officeart/2005/8/layout/hierarchy3"/>
    <dgm:cxn modelId="{C4AEF30C-F703-4D60-8071-A27770171A41}" srcId="{22BF9B82-5D30-4323-9591-8AEDC0F59770}" destId="{A3BDB582-28BB-4A75-8A7B-03A9A03F285C}" srcOrd="1" destOrd="0" parTransId="{88E94EB6-3FAB-47D6-8027-114A6D97ED8F}" sibTransId="{85382CAC-2ACE-4D31-B19A-B402E0DCAE5D}"/>
    <dgm:cxn modelId="{0A2AEFE2-85A6-4738-9884-90BFF2834753}" type="presOf" srcId="{96C457E5-8635-417B-A0D3-F265A1649FA3}" destId="{687560B5-C7DA-432A-B292-EEF4B184DC4D}" srcOrd="0" destOrd="0" presId="urn:microsoft.com/office/officeart/2005/8/layout/hierarchy3"/>
    <dgm:cxn modelId="{0697BF2C-12D2-4E78-AAFD-AE73B6089C20}" srcId="{2122BEAD-B699-481D-ACB2-ED358ACEC5DA}" destId="{008D3ABF-5F88-4AD1-A5D9-8E264071F8F6}" srcOrd="3" destOrd="0" parTransId="{4D49B6A7-93F3-40DF-B85A-3A5350234A98}" sibTransId="{0EB9E8D4-ACDD-462B-9368-ABCE2D6B4E98}"/>
    <dgm:cxn modelId="{4F99DF3B-8A97-4E28-B447-737503E1317B}" type="presOf" srcId="{983F8D81-13FF-43CD-8436-7ACF6AD7C101}" destId="{250AAB84-3B83-4DED-A782-70D9AD531F0B}" srcOrd="0" destOrd="0" presId="urn:microsoft.com/office/officeart/2005/8/layout/hierarchy3"/>
    <dgm:cxn modelId="{326C3ED6-59C2-4FE6-857D-7F72B5EBF4A3}" srcId="{22BF9B82-5D30-4323-9591-8AEDC0F59770}" destId="{D5786C2F-26F3-44FA-88A6-11C76BE09BEA}" srcOrd="3" destOrd="0" parTransId="{DE336385-18F5-414B-B0B4-C0CA7D99EA78}" sibTransId="{CE897A4C-C1C8-4881-877B-E9137614541A}"/>
    <dgm:cxn modelId="{3715A559-7BCD-4C4D-B70F-F52E45A3C1FC}" srcId="{78DDEBA4-4823-420F-80C0-5BFEF80CF433}" destId="{22BF9B82-5D30-4323-9591-8AEDC0F59770}" srcOrd="2" destOrd="0" parTransId="{AAA5FFBB-D61C-4A1E-9AF4-E783D61119C4}" sibTransId="{CA953093-7867-4CF0-92A9-C6C945A02F7E}"/>
    <dgm:cxn modelId="{EAF90929-715D-48D8-B153-F775E5F7E26A}" srcId="{19A1763E-1109-4CB5-BFE1-E2ED0B4A6D49}" destId="{F4CD10FA-6ED4-47A6-A300-36501B978EC5}" srcOrd="1" destOrd="0" parTransId="{FB8AEA32-08A1-43B0-84BE-B534805FBD2E}" sibTransId="{E3DEB71B-6F22-4A86-BB89-52563C840AAF}"/>
    <dgm:cxn modelId="{3AF70687-2ADC-4CD8-A99B-A6B150E891BC}" type="presOf" srcId="{DE336385-18F5-414B-B0B4-C0CA7D99EA78}" destId="{0FBC1B1B-E670-4555-BD94-CC85712A62AE}" srcOrd="0" destOrd="0" presId="urn:microsoft.com/office/officeart/2005/8/layout/hierarchy3"/>
    <dgm:cxn modelId="{36BFC27D-0EA0-4066-8AD0-AE24F026595A}" type="presOf" srcId="{13673469-D528-49A1-9FEE-8BCA0721F1EE}" destId="{FA9856BD-F6E0-4CA0-8CFF-5409DCA2C9E0}" srcOrd="0" destOrd="0" presId="urn:microsoft.com/office/officeart/2005/8/layout/hierarchy3"/>
    <dgm:cxn modelId="{E9F2FA84-4022-45AE-B6CB-BB3D764C502F}" type="presOf" srcId="{635C0EFD-F87A-4E26-9CD9-B15632CF7F2D}" destId="{F1FFCA49-DCC9-4CBE-8FF1-2A4C7B7EE2D3}" srcOrd="0" destOrd="0" presId="urn:microsoft.com/office/officeart/2005/8/layout/hierarchy3"/>
    <dgm:cxn modelId="{79438EC3-33B3-4064-9227-3D6CF3D1465E}" srcId="{19A1763E-1109-4CB5-BFE1-E2ED0B4A6D49}" destId="{4E982D2F-7C01-414D-9ABD-EC347AA3665E}" srcOrd="0" destOrd="0" parTransId="{47711235-4532-4FB4-9FE3-61FD0F306D52}" sibTransId="{1D8A0118-E2DF-4632-BAC7-9AAF2EC51D13}"/>
    <dgm:cxn modelId="{DB336032-2ACF-4050-B0F4-8FA71B5C7F49}" srcId="{22BF9B82-5D30-4323-9591-8AEDC0F59770}" destId="{983F8D81-13FF-43CD-8436-7ACF6AD7C101}" srcOrd="2" destOrd="0" parTransId="{3604DCC7-6B99-443C-87A4-B3432A0DF771}" sibTransId="{FA695CF2-D729-4E40-8E33-59CFDCABCC41}"/>
    <dgm:cxn modelId="{54FA573B-6EEB-4244-A10D-BA300F2D32EF}" type="presOf" srcId="{719ADC8F-4DB7-4BCE-A67F-2B6CD84C8667}" destId="{4CF16DC5-D327-48B4-89E4-575FF45D0D10}" srcOrd="0" destOrd="0" presId="urn:microsoft.com/office/officeart/2005/8/layout/hierarchy3"/>
    <dgm:cxn modelId="{B342F092-E251-4AF3-8726-471CD4AFCAFD}" type="presOf" srcId="{C4797403-37C7-448F-98E7-658147993BF8}" destId="{9E1B8242-F884-4C27-A6D0-C5097233B50E}" srcOrd="0" destOrd="0" presId="urn:microsoft.com/office/officeart/2005/8/layout/hierarchy3"/>
    <dgm:cxn modelId="{3792B0A3-20EA-470A-B838-5F2D3CA480A2}" type="presOf" srcId="{4D49B6A7-93F3-40DF-B85A-3A5350234A98}" destId="{9D67191B-419E-4FB3-9BF0-25D8AD34E46A}" srcOrd="0" destOrd="0" presId="urn:microsoft.com/office/officeart/2005/8/layout/hierarchy3"/>
    <dgm:cxn modelId="{729E5DB1-AE56-40FE-8F03-8D1ECDF33E2D}" type="presOf" srcId="{B49C2FBB-CD9A-466C-A575-1AA1114C7E28}" destId="{AA77F542-7ABA-4F8E-85FB-303F8CD2B6C1}" srcOrd="0" destOrd="0" presId="urn:microsoft.com/office/officeart/2005/8/layout/hierarchy3"/>
    <dgm:cxn modelId="{30FD97A4-915F-4D7E-8FE5-4CD39572F695}" srcId="{78DDEBA4-4823-420F-80C0-5BFEF80CF433}" destId="{2122BEAD-B699-481D-ACB2-ED358ACEC5DA}" srcOrd="0" destOrd="0" parTransId="{CBF7C947-DE1B-474C-9272-B2AD32FE4096}" sibTransId="{C3D7DD73-3DDE-4D24-B50F-059254C2BF6D}"/>
    <dgm:cxn modelId="{EC55621B-5FC2-49ED-8C35-96C05A36467B}" type="presOf" srcId="{008D3ABF-5F88-4AD1-A5D9-8E264071F8F6}" destId="{9AAB8B54-56DF-4625-A50A-36E32E74086C}" srcOrd="0" destOrd="0" presId="urn:microsoft.com/office/officeart/2005/8/layout/hierarchy3"/>
    <dgm:cxn modelId="{CBA23727-4AD1-4A72-AFB0-B1527F7C78C9}" type="presOf" srcId="{22BF9B82-5D30-4323-9591-8AEDC0F59770}" destId="{8070D2D3-B483-407F-9508-04B95A6C81DA}" srcOrd="1" destOrd="0" presId="urn:microsoft.com/office/officeart/2005/8/layout/hierarchy3"/>
    <dgm:cxn modelId="{B6812B7D-00B6-4942-9904-6C7F01D6FB49}" srcId="{19A1763E-1109-4CB5-BFE1-E2ED0B4A6D49}" destId="{CCAD0401-CB6E-479D-B302-B4114A92DE32}" srcOrd="2" destOrd="0" parTransId="{719ADC8F-4DB7-4BCE-A67F-2B6CD84C8667}" sibTransId="{64A8134B-C976-40E2-890A-A3DC2F41E286}"/>
    <dgm:cxn modelId="{560A85E9-3756-4619-B19A-0BF8F7FB0E1F}" srcId="{2122BEAD-B699-481D-ACB2-ED358ACEC5DA}" destId="{D096ECA6-0AB5-4284-8FDB-9182E9CA7EA2}" srcOrd="0" destOrd="0" parTransId="{115E4749-1298-4893-8B09-997528FD9E35}" sibTransId="{F42F7ADD-F8CE-439F-8349-3EBEA80D7733}"/>
    <dgm:cxn modelId="{31AA664E-F9A1-4F21-8406-B0C3852DBB56}" srcId="{22BF9B82-5D30-4323-9591-8AEDC0F59770}" destId="{13673469-D528-49A1-9FEE-8BCA0721F1EE}" srcOrd="0" destOrd="0" parTransId="{B49C2FBB-CD9A-466C-A575-1AA1114C7E28}" sibTransId="{D40B3806-A7FA-432C-A03D-ABE17ED43409}"/>
    <dgm:cxn modelId="{E0CCF71C-7299-4031-A76B-3570E9EB5CB8}" type="presOf" srcId="{CCAD0401-CB6E-479D-B302-B4114A92DE32}" destId="{C0B8803D-1E43-4688-AB64-647625D8621F}" srcOrd="0" destOrd="0" presId="urn:microsoft.com/office/officeart/2005/8/layout/hierarchy3"/>
    <dgm:cxn modelId="{4E190510-11AB-423E-918D-F20F1DD0AFF1}" type="presOf" srcId="{F53FF3B3-0858-417B-8338-2417CE65B7E9}" destId="{78AE3432-6C9A-49B0-83CA-13BB32810011}" srcOrd="0" destOrd="0" presId="urn:microsoft.com/office/officeart/2005/8/layout/hierarchy3"/>
    <dgm:cxn modelId="{D56012B1-22DF-40CD-B4F3-85A4CE7EF8DD}" type="presOf" srcId="{88B929BA-F466-4422-9FA7-C177488CEB83}" destId="{157BDC50-2507-4651-AED9-F99D97D7734B}" srcOrd="0" destOrd="0" presId="urn:microsoft.com/office/officeart/2005/8/layout/hierarchy3"/>
    <dgm:cxn modelId="{2C77D82D-F9D5-4623-A6BB-B4361F27FF00}" srcId="{78DDEBA4-4823-420F-80C0-5BFEF80CF433}" destId="{19A1763E-1109-4CB5-BFE1-E2ED0B4A6D49}" srcOrd="1" destOrd="0" parTransId="{B284A52A-DBC6-4E9F-953F-18C0AAB677E8}" sibTransId="{33470B00-AA3B-4AFD-993A-A917E96D08A3}"/>
    <dgm:cxn modelId="{CDBBE525-8BF8-41D3-A82C-BA8C6A2BE169}" type="presOf" srcId="{3604DCC7-6B99-443C-87A4-B3432A0DF771}" destId="{1770F995-4AB2-42AE-B6A1-2D81DC79A744}" srcOrd="0" destOrd="0" presId="urn:microsoft.com/office/officeart/2005/8/layout/hierarchy3"/>
    <dgm:cxn modelId="{4532EE4C-6185-49B3-A1A0-0A1541D7FB9D}" srcId="{19A1763E-1109-4CB5-BFE1-E2ED0B4A6D49}" destId="{C4797403-37C7-448F-98E7-658147993BF8}" srcOrd="3" destOrd="0" parTransId="{635C0EFD-F87A-4E26-9CD9-B15632CF7F2D}" sibTransId="{83D11AAC-EB91-4339-946D-D60BE3E33105}"/>
    <dgm:cxn modelId="{C86EFEBE-4E57-4D6A-866F-AB94544E8B7D}" type="presOf" srcId="{D5786C2F-26F3-44FA-88A6-11C76BE09BEA}" destId="{473487B7-D930-42F9-B6C4-F8A64F9886FF}" srcOrd="0" destOrd="0" presId="urn:microsoft.com/office/officeart/2005/8/layout/hierarchy3"/>
    <dgm:cxn modelId="{BB62C5B6-6442-4048-9851-0E54CF1FC4AE}" type="presOf" srcId="{FB8AEA32-08A1-43B0-84BE-B534805FBD2E}" destId="{F110BEB9-50A5-4866-B4AC-A1E57AF0A3EC}" srcOrd="0" destOrd="0" presId="urn:microsoft.com/office/officeart/2005/8/layout/hierarchy3"/>
    <dgm:cxn modelId="{3EEB4550-9B1F-451E-81AF-0203EFE96DE1}" type="presOf" srcId="{78DDEBA4-4823-420F-80C0-5BFEF80CF433}" destId="{5505E059-2DF5-48AE-9C7B-5324CA809524}" srcOrd="0" destOrd="0" presId="urn:microsoft.com/office/officeart/2005/8/layout/hierarchy3"/>
    <dgm:cxn modelId="{DA931E6C-498A-4DEA-9002-25CCBDFF8A6A}" type="presParOf" srcId="{5505E059-2DF5-48AE-9C7B-5324CA809524}" destId="{4FBAF011-BCF0-4E63-9349-C7DF5389A587}" srcOrd="0" destOrd="0" presId="urn:microsoft.com/office/officeart/2005/8/layout/hierarchy3"/>
    <dgm:cxn modelId="{EBB599ED-F329-4B80-9CAD-E938E99A6A99}" type="presParOf" srcId="{4FBAF011-BCF0-4E63-9349-C7DF5389A587}" destId="{AB6F28C4-8147-456A-9C95-68ACF065653E}" srcOrd="0" destOrd="0" presId="urn:microsoft.com/office/officeart/2005/8/layout/hierarchy3"/>
    <dgm:cxn modelId="{BB644601-2B20-40E1-8690-C2C6E1235D3B}" type="presParOf" srcId="{AB6F28C4-8147-456A-9C95-68ACF065653E}" destId="{92926578-A982-449F-8DD9-987A412A925C}" srcOrd="0" destOrd="0" presId="urn:microsoft.com/office/officeart/2005/8/layout/hierarchy3"/>
    <dgm:cxn modelId="{73E705B5-A415-44FA-8FC9-848970747EBF}" type="presParOf" srcId="{AB6F28C4-8147-456A-9C95-68ACF065653E}" destId="{6E2402BB-5280-49A2-8603-3A0F8743739B}" srcOrd="1" destOrd="0" presId="urn:microsoft.com/office/officeart/2005/8/layout/hierarchy3"/>
    <dgm:cxn modelId="{7BEF0CAF-F7D3-4E2A-9EDA-912152998680}" type="presParOf" srcId="{4FBAF011-BCF0-4E63-9349-C7DF5389A587}" destId="{D8CC26DC-F531-427C-A844-5841A54E5225}" srcOrd="1" destOrd="0" presId="urn:microsoft.com/office/officeart/2005/8/layout/hierarchy3"/>
    <dgm:cxn modelId="{5888DD02-A4B1-4872-A6C2-8E723C9C623E}" type="presParOf" srcId="{D8CC26DC-F531-427C-A844-5841A54E5225}" destId="{91F60A71-EBC0-49E3-AEE8-3D7722B35FD2}" srcOrd="0" destOrd="0" presId="urn:microsoft.com/office/officeart/2005/8/layout/hierarchy3"/>
    <dgm:cxn modelId="{44E4A06C-0842-4435-BAF7-7EFEB7BBBCA9}" type="presParOf" srcId="{D8CC26DC-F531-427C-A844-5841A54E5225}" destId="{E38E3315-2CF3-47B8-B74A-14667C6D5CAF}" srcOrd="1" destOrd="0" presId="urn:microsoft.com/office/officeart/2005/8/layout/hierarchy3"/>
    <dgm:cxn modelId="{A59F0E78-5FE1-4439-B0FD-B5ED1B6F801F}" type="presParOf" srcId="{D8CC26DC-F531-427C-A844-5841A54E5225}" destId="{78AE3432-6C9A-49B0-83CA-13BB32810011}" srcOrd="2" destOrd="0" presId="urn:microsoft.com/office/officeart/2005/8/layout/hierarchy3"/>
    <dgm:cxn modelId="{85AAB931-68EB-4197-A13A-1CE59799E774}" type="presParOf" srcId="{D8CC26DC-F531-427C-A844-5841A54E5225}" destId="{CA506858-9313-4412-B726-26D58F16B776}" srcOrd="3" destOrd="0" presId="urn:microsoft.com/office/officeart/2005/8/layout/hierarchy3"/>
    <dgm:cxn modelId="{3470011C-5BFB-4D13-92D8-D2013CF113CF}" type="presParOf" srcId="{D8CC26DC-F531-427C-A844-5841A54E5225}" destId="{157BDC50-2507-4651-AED9-F99D97D7734B}" srcOrd="4" destOrd="0" presId="urn:microsoft.com/office/officeart/2005/8/layout/hierarchy3"/>
    <dgm:cxn modelId="{8EA977B9-05C8-4030-800B-87BAA128ED32}" type="presParOf" srcId="{D8CC26DC-F531-427C-A844-5841A54E5225}" destId="{687560B5-C7DA-432A-B292-EEF4B184DC4D}" srcOrd="5" destOrd="0" presId="urn:microsoft.com/office/officeart/2005/8/layout/hierarchy3"/>
    <dgm:cxn modelId="{78D9B248-4508-4E01-A0E4-91BEFC174ACD}" type="presParOf" srcId="{D8CC26DC-F531-427C-A844-5841A54E5225}" destId="{9D67191B-419E-4FB3-9BF0-25D8AD34E46A}" srcOrd="6" destOrd="0" presId="urn:microsoft.com/office/officeart/2005/8/layout/hierarchy3"/>
    <dgm:cxn modelId="{6156839B-598A-4F82-A888-C45121B2429D}" type="presParOf" srcId="{D8CC26DC-F531-427C-A844-5841A54E5225}" destId="{9AAB8B54-56DF-4625-A50A-36E32E74086C}" srcOrd="7" destOrd="0" presId="urn:microsoft.com/office/officeart/2005/8/layout/hierarchy3"/>
    <dgm:cxn modelId="{2FEC073A-29C9-4B58-BD3B-36FFC3061FE8}" type="presParOf" srcId="{5505E059-2DF5-48AE-9C7B-5324CA809524}" destId="{368E2A87-8FD7-4521-96F9-A325D9734DF6}" srcOrd="1" destOrd="0" presId="urn:microsoft.com/office/officeart/2005/8/layout/hierarchy3"/>
    <dgm:cxn modelId="{832EF21E-8B0F-4397-B18C-F13816D32646}" type="presParOf" srcId="{368E2A87-8FD7-4521-96F9-A325D9734DF6}" destId="{567751ED-6329-412E-94BD-9DB0C1F318C5}" srcOrd="0" destOrd="0" presId="urn:microsoft.com/office/officeart/2005/8/layout/hierarchy3"/>
    <dgm:cxn modelId="{8E2DB0E5-4B38-40F5-A185-15A32E8BBA61}" type="presParOf" srcId="{567751ED-6329-412E-94BD-9DB0C1F318C5}" destId="{24F2D083-965F-49EE-8FC2-C64C2539EB72}" srcOrd="0" destOrd="0" presId="urn:microsoft.com/office/officeart/2005/8/layout/hierarchy3"/>
    <dgm:cxn modelId="{64C2F234-E59E-4EA8-92C9-ABDA113C3A8E}" type="presParOf" srcId="{567751ED-6329-412E-94BD-9DB0C1F318C5}" destId="{09D89DFC-E8CC-43C1-B2C0-F59FB2AB74B3}" srcOrd="1" destOrd="0" presId="urn:microsoft.com/office/officeart/2005/8/layout/hierarchy3"/>
    <dgm:cxn modelId="{0CB5D15D-B6D5-4C18-9ECC-EBDD0D1C51C9}" type="presParOf" srcId="{368E2A87-8FD7-4521-96F9-A325D9734DF6}" destId="{F70D56C2-2031-40B4-B917-BEA06EF06F42}" srcOrd="1" destOrd="0" presId="urn:microsoft.com/office/officeart/2005/8/layout/hierarchy3"/>
    <dgm:cxn modelId="{38496E04-08FB-453A-9281-202560B97208}" type="presParOf" srcId="{F70D56C2-2031-40B4-B917-BEA06EF06F42}" destId="{5D559CBA-92D9-4E46-A18F-5F38F7BCD1FE}" srcOrd="0" destOrd="0" presId="urn:microsoft.com/office/officeart/2005/8/layout/hierarchy3"/>
    <dgm:cxn modelId="{AA7F34A5-E68F-4691-982A-029C7DE7B3DA}" type="presParOf" srcId="{F70D56C2-2031-40B4-B917-BEA06EF06F42}" destId="{89C6B330-1CA8-43FC-86A7-BAC8E2C269C8}" srcOrd="1" destOrd="0" presId="urn:microsoft.com/office/officeart/2005/8/layout/hierarchy3"/>
    <dgm:cxn modelId="{3227FD76-7C9E-45AE-95F6-CC17D908F310}" type="presParOf" srcId="{F70D56C2-2031-40B4-B917-BEA06EF06F42}" destId="{F110BEB9-50A5-4866-B4AC-A1E57AF0A3EC}" srcOrd="2" destOrd="0" presId="urn:microsoft.com/office/officeart/2005/8/layout/hierarchy3"/>
    <dgm:cxn modelId="{BDD8ADD1-674D-4824-A769-EEED8DA7BCA9}" type="presParOf" srcId="{F70D56C2-2031-40B4-B917-BEA06EF06F42}" destId="{E5E72C2D-5FB2-4AEA-8067-81F3BE07F3DE}" srcOrd="3" destOrd="0" presId="urn:microsoft.com/office/officeart/2005/8/layout/hierarchy3"/>
    <dgm:cxn modelId="{5F1C4FA8-654C-47BE-B54F-03E9F41CA788}" type="presParOf" srcId="{F70D56C2-2031-40B4-B917-BEA06EF06F42}" destId="{4CF16DC5-D327-48B4-89E4-575FF45D0D10}" srcOrd="4" destOrd="0" presId="urn:microsoft.com/office/officeart/2005/8/layout/hierarchy3"/>
    <dgm:cxn modelId="{8C61B5A4-0642-4E19-A4AB-96E7253C17A4}" type="presParOf" srcId="{F70D56C2-2031-40B4-B917-BEA06EF06F42}" destId="{C0B8803D-1E43-4688-AB64-647625D8621F}" srcOrd="5" destOrd="0" presId="urn:microsoft.com/office/officeart/2005/8/layout/hierarchy3"/>
    <dgm:cxn modelId="{53F6E5FD-95D4-46A6-A1B4-CD1EB228D89C}" type="presParOf" srcId="{F70D56C2-2031-40B4-B917-BEA06EF06F42}" destId="{F1FFCA49-DCC9-4CBE-8FF1-2A4C7B7EE2D3}" srcOrd="6" destOrd="0" presId="urn:microsoft.com/office/officeart/2005/8/layout/hierarchy3"/>
    <dgm:cxn modelId="{6B8801A8-5086-4083-BEAA-61D6EEFFAB5E}" type="presParOf" srcId="{F70D56C2-2031-40B4-B917-BEA06EF06F42}" destId="{9E1B8242-F884-4C27-A6D0-C5097233B50E}" srcOrd="7" destOrd="0" presId="urn:microsoft.com/office/officeart/2005/8/layout/hierarchy3"/>
    <dgm:cxn modelId="{9938C83F-9A2D-4D68-9B07-D3C916D7FAE5}" type="presParOf" srcId="{5505E059-2DF5-48AE-9C7B-5324CA809524}" destId="{548E12AC-E17D-4009-B47E-C15B96B0EBDC}" srcOrd="2" destOrd="0" presId="urn:microsoft.com/office/officeart/2005/8/layout/hierarchy3"/>
    <dgm:cxn modelId="{2347680F-DF7A-4FD8-B15D-9CF2F27B254B}" type="presParOf" srcId="{548E12AC-E17D-4009-B47E-C15B96B0EBDC}" destId="{10700CB0-68F7-42CC-A1BD-D045FC9E0F12}" srcOrd="0" destOrd="0" presId="urn:microsoft.com/office/officeart/2005/8/layout/hierarchy3"/>
    <dgm:cxn modelId="{6184B665-ACB7-4A60-8137-7EB351DCB4A3}" type="presParOf" srcId="{10700CB0-68F7-42CC-A1BD-D045FC9E0F12}" destId="{7D4B3523-93F4-41FD-A6AA-12DBC2854E3D}" srcOrd="0" destOrd="0" presId="urn:microsoft.com/office/officeart/2005/8/layout/hierarchy3"/>
    <dgm:cxn modelId="{A931B0E6-73EE-4548-9682-AD645EDBD6E7}" type="presParOf" srcId="{10700CB0-68F7-42CC-A1BD-D045FC9E0F12}" destId="{8070D2D3-B483-407F-9508-04B95A6C81DA}" srcOrd="1" destOrd="0" presId="urn:microsoft.com/office/officeart/2005/8/layout/hierarchy3"/>
    <dgm:cxn modelId="{3A8EE3CE-0B94-48EB-A1A0-718925107CCC}" type="presParOf" srcId="{548E12AC-E17D-4009-B47E-C15B96B0EBDC}" destId="{1F47766C-C60D-48B4-B884-EFD8B6D0CA87}" srcOrd="1" destOrd="0" presId="urn:microsoft.com/office/officeart/2005/8/layout/hierarchy3"/>
    <dgm:cxn modelId="{3C52527F-9F84-468B-AFB7-32669A23ABDA}" type="presParOf" srcId="{1F47766C-C60D-48B4-B884-EFD8B6D0CA87}" destId="{AA77F542-7ABA-4F8E-85FB-303F8CD2B6C1}" srcOrd="0" destOrd="0" presId="urn:microsoft.com/office/officeart/2005/8/layout/hierarchy3"/>
    <dgm:cxn modelId="{DDD8A5D0-99A0-46F2-8076-2A41443C5BF6}" type="presParOf" srcId="{1F47766C-C60D-48B4-B884-EFD8B6D0CA87}" destId="{FA9856BD-F6E0-4CA0-8CFF-5409DCA2C9E0}" srcOrd="1" destOrd="0" presId="urn:microsoft.com/office/officeart/2005/8/layout/hierarchy3"/>
    <dgm:cxn modelId="{F1E9F9FE-015A-4A76-8670-B14605CD6CFF}" type="presParOf" srcId="{1F47766C-C60D-48B4-B884-EFD8B6D0CA87}" destId="{B868ABB6-61DB-425A-8875-1A1866B6C66A}" srcOrd="2" destOrd="0" presId="urn:microsoft.com/office/officeart/2005/8/layout/hierarchy3"/>
    <dgm:cxn modelId="{CD298085-CF41-48A9-8168-0CEDA44AFB0F}" type="presParOf" srcId="{1F47766C-C60D-48B4-B884-EFD8B6D0CA87}" destId="{204E2BFE-C4EA-4BA4-9DC7-0AA6FA2E751A}" srcOrd="3" destOrd="0" presId="urn:microsoft.com/office/officeart/2005/8/layout/hierarchy3"/>
    <dgm:cxn modelId="{92B2B5B0-9676-405E-91E3-92DB8392F66E}" type="presParOf" srcId="{1F47766C-C60D-48B4-B884-EFD8B6D0CA87}" destId="{1770F995-4AB2-42AE-B6A1-2D81DC79A744}" srcOrd="4" destOrd="0" presId="urn:microsoft.com/office/officeart/2005/8/layout/hierarchy3"/>
    <dgm:cxn modelId="{D9D5870D-F9E9-4506-B4EF-CEA543882BB3}" type="presParOf" srcId="{1F47766C-C60D-48B4-B884-EFD8B6D0CA87}" destId="{250AAB84-3B83-4DED-A782-70D9AD531F0B}" srcOrd="5" destOrd="0" presId="urn:microsoft.com/office/officeart/2005/8/layout/hierarchy3"/>
    <dgm:cxn modelId="{7C689E68-8D76-4993-AEAB-7598B23586A0}" type="presParOf" srcId="{1F47766C-C60D-48B4-B884-EFD8B6D0CA87}" destId="{0FBC1B1B-E670-4555-BD94-CC85712A62AE}" srcOrd="6" destOrd="0" presId="urn:microsoft.com/office/officeart/2005/8/layout/hierarchy3"/>
    <dgm:cxn modelId="{5D35569E-3A88-4123-BA25-60012FCA7BC9}" type="presParOf" srcId="{1F47766C-C60D-48B4-B884-EFD8B6D0CA87}" destId="{473487B7-D930-42F9-B6C4-F8A64F9886FF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8DDEBA4-4823-420F-80C0-5BFEF80CF43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2F6AA2-0B32-41CC-91AD-2A82AB59E47D}">
      <dgm:prSet phldrT="[Text]" custT="1"/>
      <dgm:spPr/>
      <dgm:t>
        <a:bodyPr/>
        <a:lstStyle/>
        <a:p>
          <a:r>
            <a:rPr lang="en-US" sz="1200" dirty="0" smtClean="0"/>
            <a:t>Psychological stress &amp; strain</a:t>
          </a:r>
          <a:endParaRPr lang="en-US" sz="1200" dirty="0"/>
        </a:p>
      </dgm:t>
    </dgm:pt>
    <dgm:pt modelId="{CD1DBC2E-5567-418D-8FE5-EA0113D8E61B}" type="parTrans" cxnId="{F0744BF4-F0D1-44C8-A078-D3CADBA10B2E}">
      <dgm:prSet/>
      <dgm:spPr/>
      <dgm:t>
        <a:bodyPr/>
        <a:lstStyle/>
        <a:p>
          <a:endParaRPr lang="en-US" sz="3600"/>
        </a:p>
      </dgm:t>
    </dgm:pt>
    <dgm:pt modelId="{F8CF016A-38CE-42EA-8E58-08CD90427D1C}" type="sibTrans" cxnId="{F0744BF4-F0D1-44C8-A078-D3CADBA10B2E}">
      <dgm:prSet/>
      <dgm:spPr/>
      <dgm:t>
        <a:bodyPr/>
        <a:lstStyle/>
        <a:p>
          <a:endParaRPr lang="en-US"/>
        </a:p>
      </dgm:t>
    </dgm:pt>
    <dgm:pt modelId="{FDD27D44-FA42-4193-A853-CC89E978CA1B}">
      <dgm:prSet phldrT="[Text]" custT="1"/>
      <dgm:spPr/>
      <dgm:t>
        <a:bodyPr/>
        <a:lstStyle/>
        <a:p>
          <a:r>
            <a:rPr lang="en-US" sz="1200" dirty="0" smtClean="0"/>
            <a:t>Previous history of </a:t>
          </a:r>
          <a:r>
            <a:rPr lang="en-US" sz="1200" dirty="0" err="1" smtClean="0"/>
            <a:t>preeclamsia</a:t>
          </a:r>
          <a:endParaRPr lang="en-US" sz="1200" dirty="0"/>
        </a:p>
      </dgm:t>
    </dgm:pt>
    <dgm:pt modelId="{A916A082-E67D-4A35-B01A-65D7588B7518}" type="parTrans" cxnId="{A853EFA0-5B96-4F49-84A7-F218EA0B7008}">
      <dgm:prSet/>
      <dgm:spPr/>
      <dgm:t>
        <a:bodyPr/>
        <a:lstStyle/>
        <a:p>
          <a:endParaRPr lang="en-US" sz="3600"/>
        </a:p>
      </dgm:t>
    </dgm:pt>
    <dgm:pt modelId="{90717EDE-1682-408D-A5E3-AD71FB0601AA}" type="sibTrans" cxnId="{A853EFA0-5B96-4F49-84A7-F218EA0B7008}">
      <dgm:prSet/>
      <dgm:spPr/>
      <dgm:t>
        <a:bodyPr/>
        <a:lstStyle/>
        <a:p>
          <a:endParaRPr lang="en-US"/>
        </a:p>
      </dgm:t>
    </dgm:pt>
    <dgm:pt modelId="{5CF7D249-1148-4D66-97C3-61D78562CC66}">
      <dgm:prSet phldrT="[Text]" custT="1"/>
      <dgm:spPr/>
      <dgm:t>
        <a:bodyPr/>
        <a:lstStyle/>
        <a:p>
          <a:r>
            <a:rPr lang="en-US" sz="2000" dirty="0" smtClean="0"/>
            <a:t>Others</a:t>
          </a:r>
          <a:endParaRPr lang="en-US" sz="2000" dirty="0"/>
        </a:p>
      </dgm:t>
    </dgm:pt>
    <dgm:pt modelId="{8602B8F6-0560-45DB-8674-FE8A7DA37A74}" type="parTrans" cxnId="{25631BE8-7155-4B88-95D2-5311D0D52027}">
      <dgm:prSet/>
      <dgm:spPr/>
      <dgm:t>
        <a:bodyPr/>
        <a:lstStyle/>
        <a:p>
          <a:endParaRPr lang="en-US"/>
        </a:p>
      </dgm:t>
    </dgm:pt>
    <dgm:pt modelId="{3985310F-9A5C-4425-B016-9A6168496417}" type="sibTrans" cxnId="{25631BE8-7155-4B88-95D2-5311D0D52027}">
      <dgm:prSet/>
      <dgm:spPr/>
      <dgm:t>
        <a:bodyPr/>
        <a:lstStyle/>
        <a:p>
          <a:endParaRPr lang="en-US"/>
        </a:p>
      </dgm:t>
    </dgm:pt>
    <dgm:pt modelId="{D9B33B05-5C0B-42CD-A04E-1B147BC384A9}">
      <dgm:prSet phldrT="[Text]" custT="1"/>
      <dgm:spPr/>
      <dgm:t>
        <a:bodyPr/>
        <a:lstStyle/>
        <a:p>
          <a:r>
            <a:rPr lang="en-US" sz="2000" dirty="0" smtClean="0"/>
            <a:t>Pregnancy Factors</a:t>
          </a:r>
          <a:endParaRPr lang="en-US" sz="2000" dirty="0"/>
        </a:p>
      </dgm:t>
    </dgm:pt>
    <dgm:pt modelId="{EEBB340A-000B-49FC-B3F4-73DEB6696746}" type="parTrans" cxnId="{043687F0-AC6F-42EB-A758-BE623037092B}">
      <dgm:prSet/>
      <dgm:spPr/>
      <dgm:t>
        <a:bodyPr/>
        <a:lstStyle/>
        <a:p>
          <a:endParaRPr lang="en-US"/>
        </a:p>
      </dgm:t>
    </dgm:pt>
    <dgm:pt modelId="{61D5E86D-713F-47D1-B2E1-C1530EEC44F8}" type="sibTrans" cxnId="{043687F0-AC6F-42EB-A758-BE623037092B}">
      <dgm:prSet/>
      <dgm:spPr/>
      <dgm:t>
        <a:bodyPr/>
        <a:lstStyle/>
        <a:p>
          <a:endParaRPr lang="en-US"/>
        </a:p>
      </dgm:t>
    </dgm:pt>
    <dgm:pt modelId="{0966CEE1-B04C-4C8B-A7AA-982EEFEC5F4B}">
      <dgm:prSet phldrT="[Text]" custT="1"/>
      <dgm:spPr/>
      <dgm:t>
        <a:bodyPr/>
        <a:lstStyle/>
        <a:p>
          <a:r>
            <a:rPr lang="en-US" sz="2000" dirty="0" smtClean="0"/>
            <a:t>Underlying Medical </a:t>
          </a:r>
          <a:r>
            <a:rPr lang="en-US" sz="2000" dirty="0" err="1" smtClean="0"/>
            <a:t>Diseae</a:t>
          </a:r>
          <a:endParaRPr lang="en-US" sz="2000" dirty="0"/>
        </a:p>
      </dgm:t>
    </dgm:pt>
    <dgm:pt modelId="{D5A852DE-04FE-48A5-824D-FA01EBEE586E}" type="parTrans" cxnId="{AD8D4FE1-F1DE-40C8-B5CB-4612E553799D}">
      <dgm:prSet/>
      <dgm:spPr/>
      <dgm:t>
        <a:bodyPr/>
        <a:lstStyle/>
        <a:p>
          <a:endParaRPr lang="en-US"/>
        </a:p>
      </dgm:t>
    </dgm:pt>
    <dgm:pt modelId="{836F23E1-366A-41C6-A414-1C5F287D1C50}" type="sibTrans" cxnId="{AD8D4FE1-F1DE-40C8-B5CB-4612E553799D}">
      <dgm:prSet/>
      <dgm:spPr/>
      <dgm:t>
        <a:bodyPr/>
        <a:lstStyle/>
        <a:p>
          <a:endParaRPr lang="en-US"/>
        </a:p>
      </dgm:t>
    </dgm:pt>
    <dgm:pt modelId="{A75FFC3C-46A3-4E0E-A5AC-8F72AD2AC527}">
      <dgm:prSet phldrT="[Text]" custT="1"/>
      <dgm:spPr/>
      <dgm:t>
        <a:bodyPr/>
        <a:lstStyle/>
        <a:p>
          <a:r>
            <a:rPr lang="en-US" sz="1200" dirty="0" smtClean="0"/>
            <a:t>Multiple pregnancy</a:t>
          </a:r>
          <a:endParaRPr lang="en-US" sz="1200" dirty="0"/>
        </a:p>
      </dgm:t>
    </dgm:pt>
    <dgm:pt modelId="{196F36D5-5677-45C4-9215-3F112BC86040}" type="parTrans" cxnId="{B6656A54-2AEF-4F47-91F0-E32825128FBE}">
      <dgm:prSet/>
      <dgm:spPr/>
      <dgm:t>
        <a:bodyPr/>
        <a:lstStyle/>
        <a:p>
          <a:endParaRPr lang="en-US" sz="3600"/>
        </a:p>
      </dgm:t>
    </dgm:pt>
    <dgm:pt modelId="{76266130-04AA-42F2-9E1C-F6BDA274B4EA}" type="sibTrans" cxnId="{B6656A54-2AEF-4F47-91F0-E32825128FBE}">
      <dgm:prSet/>
      <dgm:spPr/>
      <dgm:t>
        <a:bodyPr/>
        <a:lstStyle/>
        <a:p>
          <a:endParaRPr lang="en-US"/>
        </a:p>
      </dgm:t>
    </dgm:pt>
    <dgm:pt modelId="{09028717-9FB5-421A-95CB-73338A13B041}">
      <dgm:prSet phldrT="[Text]" custT="1"/>
      <dgm:spPr/>
      <dgm:t>
        <a:bodyPr/>
        <a:lstStyle/>
        <a:p>
          <a:r>
            <a:rPr lang="en-US" sz="1200" dirty="0" err="1" smtClean="0"/>
            <a:t>Hydatiform</a:t>
          </a:r>
          <a:r>
            <a:rPr lang="en-US" sz="1200" dirty="0" smtClean="0"/>
            <a:t> mole</a:t>
          </a:r>
          <a:endParaRPr lang="en-US" sz="1200" dirty="0"/>
        </a:p>
      </dgm:t>
    </dgm:pt>
    <dgm:pt modelId="{93860DEB-BD4F-4724-A48C-0E39BE47FD1A}" type="parTrans" cxnId="{5276E20B-633E-438C-B6F5-85A2CF372330}">
      <dgm:prSet/>
      <dgm:spPr/>
      <dgm:t>
        <a:bodyPr/>
        <a:lstStyle/>
        <a:p>
          <a:endParaRPr lang="en-US" sz="3600"/>
        </a:p>
      </dgm:t>
    </dgm:pt>
    <dgm:pt modelId="{E42F5AA6-BF93-48F1-8322-556FC8E8FCD9}" type="sibTrans" cxnId="{5276E20B-633E-438C-B6F5-85A2CF372330}">
      <dgm:prSet/>
      <dgm:spPr/>
      <dgm:t>
        <a:bodyPr/>
        <a:lstStyle/>
        <a:p>
          <a:endParaRPr lang="en-US"/>
        </a:p>
      </dgm:t>
    </dgm:pt>
    <dgm:pt modelId="{3D4A4F77-7FEF-4D7C-B8BF-4CB71EE3DECE}">
      <dgm:prSet phldrT="[Text]" custT="1"/>
      <dgm:spPr/>
      <dgm:t>
        <a:bodyPr/>
        <a:lstStyle/>
        <a:p>
          <a:r>
            <a:rPr lang="en-US" sz="1200" dirty="0" err="1" smtClean="0"/>
            <a:t>Hydrops</a:t>
          </a:r>
          <a:r>
            <a:rPr lang="en-US" sz="1200" dirty="0" smtClean="0"/>
            <a:t> </a:t>
          </a:r>
          <a:r>
            <a:rPr lang="en-US" sz="1200" dirty="0" err="1" smtClean="0"/>
            <a:t>fetalis</a:t>
          </a:r>
          <a:endParaRPr lang="en-US" sz="1200" dirty="0"/>
        </a:p>
      </dgm:t>
    </dgm:pt>
    <dgm:pt modelId="{39DD6487-1220-415B-BD18-030B4B28DA98}" type="parTrans" cxnId="{840C77FD-1ADD-49F0-8199-461215899FED}">
      <dgm:prSet/>
      <dgm:spPr/>
      <dgm:t>
        <a:bodyPr/>
        <a:lstStyle/>
        <a:p>
          <a:endParaRPr lang="en-US" sz="3600"/>
        </a:p>
      </dgm:t>
    </dgm:pt>
    <dgm:pt modelId="{29C4294E-94FF-4500-AC49-0451E2BC3C91}" type="sibTrans" cxnId="{840C77FD-1ADD-49F0-8199-461215899FED}">
      <dgm:prSet/>
      <dgm:spPr/>
      <dgm:t>
        <a:bodyPr/>
        <a:lstStyle/>
        <a:p>
          <a:endParaRPr lang="en-US"/>
        </a:p>
      </dgm:t>
    </dgm:pt>
    <dgm:pt modelId="{07E23EDF-C58F-461B-B2EF-E51D2C2D49DF}">
      <dgm:prSet phldrT="[Text]" custT="1"/>
      <dgm:spPr/>
      <dgm:t>
        <a:bodyPr/>
        <a:lstStyle/>
        <a:p>
          <a:r>
            <a:rPr lang="en-US" sz="1200" dirty="0" smtClean="0"/>
            <a:t>Fetal </a:t>
          </a:r>
          <a:r>
            <a:rPr lang="en-US" sz="1200" smtClean="0"/>
            <a:t>chromosomal anomaly</a:t>
          </a:r>
        </a:p>
        <a:p>
          <a:r>
            <a:rPr lang="en-US" sz="1200" smtClean="0"/>
            <a:t>(trisomy </a:t>
          </a:r>
          <a:r>
            <a:rPr lang="en-US" sz="1200" dirty="0" smtClean="0"/>
            <a:t>13)</a:t>
          </a:r>
          <a:endParaRPr lang="en-US" sz="1200" dirty="0"/>
        </a:p>
      </dgm:t>
    </dgm:pt>
    <dgm:pt modelId="{B08CB0C2-8C53-43E9-9A87-F9E746578B96}" type="parTrans" cxnId="{C123ABEC-0E0D-415C-9F14-52AC48CE6D08}">
      <dgm:prSet/>
      <dgm:spPr/>
      <dgm:t>
        <a:bodyPr/>
        <a:lstStyle/>
        <a:p>
          <a:endParaRPr lang="en-US" sz="3600"/>
        </a:p>
      </dgm:t>
    </dgm:pt>
    <dgm:pt modelId="{75AE4AE0-2A2D-4501-8891-2D84EC60719D}" type="sibTrans" cxnId="{C123ABEC-0E0D-415C-9F14-52AC48CE6D08}">
      <dgm:prSet/>
      <dgm:spPr/>
      <dgm:t>
        <a:bodyPr/>
        <a:lstStyle/>
        <a:p>
          <a:endParaRPr lang="en-US"/>
        </a:p>
      </dgm:t>
    </dgm:pt>
    <dgm:pt modelId="{6855A3DE-8306-4E32-A506-8012B58B8873}">
      <dgm:prSet phldrT="[Text]" custT="1"/>
      <dgm:spPr/>
      <dgm:t>
        <a:bodyPr/>
        <a:lstStyle/>
        <a:p>
          <a:r>
            <a:rPr lang="en-US" sz="1200" dirty="0" smtClean="0"/>
            <a:t>Chronic hypertension</a:t>
          </a:r>
          <a:endParaRPr lang="en-US" sz="1200" dirty="0"/>
        </a:p>
      </dgm:t>
    </dgm:pt>
    <dgm:pt modelId="{083F46C5-5F14-4ACB-B8C2-B4D07571AB67}" type="parTrans" cxnId="{2C3544AB-EA6E-4043-A0D4-F426CE9B0266}">
      <dgm:prSet/>
      <dgm:spPr/>
      <dgm:t>
        <a:bodyPr/>
        <a:lstStyle/>
        <a:p>
          <a:endParaRPr lang="en-US" sz="3600"/>
        </a:p>
      </dgm:t>
    </dgm:pt>
    <dgm:pt modelId="{2D83A768-B129-4E32-B698-81F37F53CAFD}" type="sibTrans" cxnId="{2C3544AB-EA6E-4043-A0D4-F426CE9B0266}">
      <dgm:prSet/>
      <dgm:spPr/>
      <dgm:t>
        <a:bodyPr/>
        <a:lstStyle/>
        <a:p>
          <a:endParaRPr lang="en-US"/>
        </a:p>
      </dgm:t>
    </dgm:pt>
    <dgm:pt modelId="{93661E2E-1860-4252-A87F-0F64F467B4BB}">
      <dgm:prSet phldrT="[Text]" custT="1"/>
      <dgm:spPr/>
      <dgm:t>
        <a:bodyPr/>
        <a:lstStyle/>
        <a:p>
          <a:r>
            <a:rPr lang="en-US" sz="1200" dirty="0" smtClean="0"/>
            <a:t>Diabetes mellitus</a:t>
          </a:r>
          <a:endParaRPr lang="en-US" sz="1200" dirty="0"/>
        </a:p>
      </dgm:t>
    </dgm:pt>
    <dgm:pt modelId="{A27935B2-15ED-43EE-B144-C9CF5481BAED}" type="parTrans" cxnId="{3D149239-27F6-43B5-BE9A-BFF0BBDE07CE}">
      <dgm:prSet/>
      <dgm:spPr/>
      <dgm:t>
        <a:bodyPr/>
        <a:lstStyle/>
        <a:p>
          <a:endParaRPr lang="en-US" sz="3600"/>
        </a:p>
      </dgm:t>
    </dgm:pt>
    <dgm:pt modelId="{91D8B895-26DB-42FA-8C3D-1DC1E16BC3C4}" type="sibTrans" cxnId="{3D149239-27F6-43B5-BE9A-BFF0BBDE07CE}">
      <dgm:prSet/>
      <dgm:spPr/>
      <dgm:t>
        <a:bodyPr/>
        <a:lstStyle/>
        <a:p>
          <a:endParaRPr lang="en-US"/>
        </a:p>
      </dgm:t>
    </dgm:pt>
    <dgm:pt modelId="{B609B456-AE3F-4731-8495-14F94AE71927}">
      <dgm:prSet phldrT="[Text]" custT="1"/>
      <dgm:spPr/>
      <dgm:t>
        <a:bodyPr/>
        <a:lstStyle/>
        <a:p>
          <a:r>
            <a:rPr lang="en-US" sz="1200" dirty="0" smtClean="0"/>
            <a:t>Renal Disease</a:t>
          </a:r>
          <a:endParaRPr lang="en-US" sz="1200" dirty="0"/>
        </a:p>
      </dgm:t>
    </dgm:pt>
    <dgm:pt modelId="{68C62833-5939-4414-809E-4F73873A1484}" type="parTrans" cxnId="{175F6706-EF86-4143-99CA-0167593122B0}">
      <dgm:prSet/>
      <dgm:spPr/>
      <dgm:t>
        <a:bodyPr/>
        <a:lstStyle/>
        <a:p>
          <a:endParaRPr lang="en-US" sz="3600"/>
        </a:p>
      </dgm:t>
    </dgm:pt>
    <dgm:pt modelId="{587E6091-E8FA-442C-B76D-1C4D665523DC}" type="sibTrans" cxnId="{175F6706-EF86-4143-99CA-0167593122B0}">
      <dgm:prSet/>
      <dgm:spPr/>
      <dgm:t>
        <a:bodyPr/>
        <a:lstStyle/>
        <a:p>
          <a:endParaRPr lang="en-US"/>
        </a:p>
      </dgm:t>
    </dgm:pt>
    <dgm:pt modelId="{5B80261D-C321-4A03-B9C1-0E8BD91A5BA1}">
      <dgm:prSet phldrT="[Text]" custT="1"/>
      <dgm:spPr/>
      <dgm:t>
        <a:bodyPr/>
        <a:lstStyle/>
        <a:p>
          <a:r>
            <a:rPr lang="en-US" sz="1200" dirty="0" smtClean="0"/>
            <a:t>Cardiovascular disease</a:t>
          </a:r>
          <a:endParaRPr lang="en-US" sz="1200" dirty="0"/>
        </a:p>
      </dgm:t>
    </dgm:pt>
    <dgm:pt modelId="{9F4C018A-97CD-4EA9-A709-6C4526B0053A}" type="parTrans" cxnId="{54F7330D-A8D5-4A3D-B488-7304C71FFF8A}">
      <dgm:prSet/>
      <dgm:spPr/>
      <dgm:t>
        <a:bodyPr/>
        <a:lstStyle/>
        <a:p>
          <a:endParaRPr lang="en-US" sz="3600"/>
        </a:p>
      </dgm:t>
    </dgm:pt>
    <dgm:pt modelId="{22AC542D-99F0-4665-B9C5-48B1312839BC}" type="sibTrans" cxnId="{54F7330D-A8D5-4A3D-B488-7304C71FFF8A}">
      <dgm:prSet/>
      <dgm:spPr/>
      <dgm:t>
        <a:bodyPr/>
        <a:lstStyle/>
        <a:p>
          <a:endParaRPr lang="en-US"/>
        </a:p>
      </dgm:t>
    </dgm:pt>
    <dgm:pt modelId="{01AC1FB4-B95C-42BC-A592-C5BB76257323}">
      <dgm:prSet phldrT="[Text]" custT="1"/>
      <dgm:spPr/>
      <dgm:t>
        <a:bodyPr/>
        <a:lstStyle/>
        <a:p>
          <a:r>
            <a:rPr lang="en-US" sz="1200" dirty="0" smtClean="0"/>
            <a:t>Hyperthyroidism</a:t>
          </a:r>
          <a:endParaRPr lang="en-US" sz="1200" dirty="0"/>
        </a:p>
      </dgm:t>
    </dgm:pt>
    <dgm:pt modelId="{128ADB03-FAD3-48C7-95AC-042A5F88D221}" type="parTrans" cxnId="{B25D5190-26C8-465C-96C2-6225C687823A}">
      <dgm:prSet/>
      <dgm:spPr/>
      <dgm:t>
        <a:bodyPr/>
        <a:lstStyle/>
        <a:p>
          <a:endParaRPr lang="en-US" sz="3600"/>
        </a:p>
      </dgm:t>
    </dgm:pt>
    <dgm:pt modelId="{F829754F-DF23-48C9-B1B3-F868042EB2AE}" type="sibTrans" cxnId="{B25D5190-26C8-465C-96C2-6225C687823A}">
      <dgm:prSet/>
      <dgm:spPr/>
      <dgm:t>
        <a:bodyPr/>
        <a:lstStyle/>
        <a:p>
          <a:endParaRPr lang="en-US"/>
        </a:p>
      </dgm:t>
    </dgm:pt>
    <dgm:pt modelId="{0219ACCF-E993-4B69-9BB2-C93383C12461}">
      <dgm:prSet phldrT="[Text]" custT="1"/>
      <dgm:spPr/>
      <dgm:t>
        <a:bodyPr/>
        <a:lstStyle/>
        <a:p>
          <a:r>
            <a:rPr lang="en-US" sz="1200" dirty="0" smtClean="0"/>
            <a:t>Sickle cell disease</a:t>
          </a:r>
          <a:endParaRPr lang="en-US" sz="1200" dirty="0"/>
        </a:p>
      </dgm:t>
    </dgm:pt>
    <dgm:pt modelId="{30EB10B3-BE69-40D1-A596-9C7221063CC9}" type="parTrans" cxnId="{58CE1688-430F-4284-BECB-31AC7DDF5BCF}">
      <dgm:prSet/>
      <dgm:spPr/>
      <dgm:t>
        <a:bodyPr/>
        <a:lstStyle/>
        <a:p>
          <a:endParaRPr lang="en-US" sz="3600"/>
        </a:p>
      </dgm:t>
    </dgm:pt>
    <dgm:pt modelId="{E5C425EA-F54D-41F9-A7BB-DEEB215CB978}" type="sibTrans" cxnId="{58CE1688-430F-4284-BECB-31AC7DDF5BCF}">
      <dgm:prSet/>
      <dgm:spPr/>
      <dgm:t>
        <a:bodyPr/>
        <a:lstStyle/>
        <a:p>
          <a:endParaRPr lang="en-US"/>
        </a:p>
      </dgm:t>
    </dgm:pt>
    <dgm:pt modelId="{7D95CD94-C12C-4792-85AA-90D509084D5C}">
      <dgm:prSet phldrT="[Text]" custT="1"/>
      <dgm:spPr/>
      <dgm:t>
        <a:bodyPr/>
        <a:lstStyle/>
        <a:p>
          <a:r>
            <a:rPr lang="en-US" sz="1200" dirty="0" err="1" smtClean="0"/>
            <a:t>Obessity</a:t>
          </a:r>
          <a:endParaRPr lang="en-US" sz="1200" dirty="0"/>
        </a:p>
      </dgm:t>
    </dgm:pt>
    <dgm:pt modelId="{4F8143B8-BB10-4DAB-8A73-8BE8452C6290}" type="parTrans" cxnId="{6705B34E-E6A1-4B28-BC18-CCDDE8918BCF}">
      <dgm:prSet/>
      <dgm:spPr/>
    </dgm:pt>
    <dgm:pt modelId="{DE72CDC0-4136-4963-BD78-2C75A6E4F391}" type="sibTrans" cxnId="{6705B34E-E6A1-4B28-BC18-CCDDE8918BCF}">
      <dgm:prSet/>
      <dgm:spPr/>
    </dgm:pt>
    <dgm:pt modelId="{5505E059-2DF5-48AE-9C7B-5324CA809524}" type="pres">
      <dgm:prSet presAssocID="{78DDEBA4-4823-420F-80C0-5BFEF80CF43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C54A48E-1650-4320-9F00-0ADDB46E4DE2}" type="pres">
      <dgm:prSet presAssocID="{D9B33B05-5C0B-42CD-A04E-1B147BC384A9}" presName="root" presStyleCnt="0"/>
      <dgm:spPr/>
    </dgm:pt>
    <dgm:pt modelId="{E8919028-B94F-41F9-B23C-F3B3C833DDA8}" type="pres">
      <dgm:prSet presAssocID="{D9B33B05-5C0B-42CD-A04E-1B147BC384A9}" presName="rootComposite" presStyleCnt="0"/>
      <dgm:spPr/>
    </dgm:pt>
    <dgm:pt modelId="{0DCA40E5-D5AC-4F28-BD44-3F7E6DA79886}" type="pres">
      <dgm:prSet presAssocID="{D9B33B05-5C0B-42CD-A04E-1B147BC384A9}" presName="rootText" presStyleLbl="node1" presStyleIdx="0" presStyleCnt="3" custScaleX="136129" custScaleY="137770"/>
      <dgm:spPr/>
      <dgm:t>
        <a:bodyPr/>
        <a:lstStyle/>
        <a:p>
          <a:endParaRPr lang="en-US"/>
        </a:p>
      </dgm:t>
    </dgm:pt>
    <dgm:pt modelId="{982BAB45-1C9D-4006-A631-A79618B3F50B}" type="pres">
      <dgm:prSet presAssocID="{D9B33B05-5C0B-42CD-A04E-1B147BC384A9}" presName="rootConnector" presStyleLbl="node1" presStyleIdx="0" presStyleCnt="3"/>
      <dgm:spPr/>
      <dgm:t>
        <a:bodyPr/>
        <a:lstStyle/>
        <a:p>
          <a:endParaRPr lang="en-US"/>
        </a:p>
      </dgm:t>
    </dgm:pt>
    <dgm:pt modelId="{DAAA15C9-8DAD-49C1-A5C5-32520DCD5741}" type="pres">
      <dgm:prSet presAssocID="{D9B33B05-5C0B-42CD-A04E-1B147BC384A9}" presName="childShape" presStyleCnt="0"/>
      <dgm:spPr/>
    </dgm:pt>
    <dgm:pt modelId="{CD1D03B9-900E-459B-9E11-ECF32FEAABA5}" type="pres">
      <dgm:prSet presAssocID="{196F36D5-5677-45C4-9215-3F112BC86040}" presName="Name13" presStyleLbl="parChTrans1D2" presStyleIdx="0" presStyleCnt="13"/>
      <dgm:spPr/>
      <dgm:t>
        <a:bodyPr/>
        <a:lstStyle/>
        <a:p>
          <a:endParaRPr lang="en-US"/>
        </a:p>
      </dgm:t>
    </dgm:pt>
    <dgm:pt modelId="{9E37B8A9-06A3-4D2C-B3F7-3F9C8DE99FF9}" type="pres">
      <dgm:prSet presAssocID="{A75FFC3C-46A3-4E0E-A5AC-8F72AD2AC527}" presName="childText" presStyleLbl="bgAcc1" presStyleIdx="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A94B44-45A0-46FA-9E30-2812834BFEB7}" type="pres">
      <dgm:prSet presAssocID="{93860DEB-BD4F-4724-A48C-0E39BE47FD1A}" presName="Name13" presStyleLbl="parChTrans1D2" presStyleIdx="1" presStyleCnt="13"/>
      <dgm:spPr/>
      <dgm:t>
        <a:bodyPr/>
        <a:lstStyle/>
        <a:p>
          <a:endParaRPr lang="en-US"/>
        </a:p>
      </dgm:t>
    </dgm:pt>
    <dgm:pt modelId="{3B9E2F90-CF77-49CA-98C3-91A2AA9BB18C}" type="pres">
      <dgm:prSet presAssocID="{09028717-9FB5-421A-95CB-73338A13B041}" presName="childText" presStyleLbl="bgAcc1" presStyleIdx="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09602-4166-4D4C-89F8-DE5F2CBFC7FF}" type="pres">
      <dgm:prSet presAssocID="{39DD6487-1220-415B-BD18-030B4B28DA98}" presName="Name13" presStyleLbl="parChTrans1D2" presStyleIdx="2" presStyleCnt="13"/>
      <dgm:spPr/>
      <dgm:t>
        <a:bodyPr/>
        <a:lstStyle/>
        <a:p>
          <a:endParaRPr lang="en-US"/>
        </a:p>
      </dgm:t>
    </dgm:pt>
    <dgm:pt modelId="{CC2B592A-78AB-4740-812B-83796D8507EB}" type="pres">
      <dgm:prSet presAssocID="{3D4A4F77-7FEF-4D7C-B8BF-4CB71EE3DECE}" presName="childText" presStyleLbl="bgAcc1" presStyleIdx="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6E62EA-93AC-47E5-9725-BCF445FB126B}" type="pres">
      <dgm:prSet presAssocID="{B08CB0C2-8C53-43E9-9A87-F9E746578B96}" presName="Name13" presStyleLbl="parChTrans1D2" presStyleIdx="3" presStyleCnt="13"/>
      <dgm:spPr/>
      <dgm:t>
        <a:bodyPr/>
        <a:lstStyle/>
        <a:p>
          <a:endParaRPr lang="en-US"/>
        </a:p>
      </dgm:t>
    </dgm:pt>
    <dgm:pt modelId="{04264996-5C07-4982-8C9C-14310DFF1ECF}" type="pres">
      <dgm:prSet presAssocID="{07E23EDF-C58F-461B-B2EF-E51D2C2D49DF}" presName="childText" presStyleLbl="bgAcc1" presStyleIdx="3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64393-9783-4AE5-9B05-8AC78E45B9C6}" type="pres">
      <dgm:prSet presAssocID="{0966CEE1-B04C-4C8B-A7AA-982EEFEC5F4B}" presName="root" presStyleCnt="0"/>
      <dgm:spPr/>
    </dgm:pt>
    <dgm:pt modelId="{E42C88E9-7E5E-40E7-BD04-030523F77D1D}" type="pres">
      <dgm:prSet presAssocID="{0966CEE1-B04C-4C8B-A7AA-982EEFEC5F4B}" presName="rootComposite" presStyleCnt="0"/>
      <dgm:spPr/>
    </dgm:pt>
    <dgm:pt modelId="{C32D0BC9-A2E3-4E53-A102-54967ED663B8}" type="pres">
      <dgm:prSet presAssocID="{0966CEE1-B04C-4C8B-A7AA-982EEFEC5F4B}" presName="rootText" presStyleLbl="node1" presStyleIdx="1" presStyleCnt="3" custScaleX="136129" custScaleY="137770"/>
      <dgm:spPr/>
      <dgm:t>
        <a:bodyPr/>
        <a:lstStyle/>
        <a:p>
          <a:endParaRPr lang="en-US"/>
        </a:p>
      </dgm:t>
    </dgm:pt>
    <dgm:pt modelId="{130AF345-4909-4649-9438-7C99C88E4699}" type="pres">
      <dgm:prSet presAssocID="{0966CEE1-B04C-4C8B-A7AA-982EEFEC5F4B}" presName="rootConnector" presStyleLbl="node1" presStyleIdx="1" presStyleCnt="3"/>
      <dgm:spPr/>
      <dgm:t>
        <a:bodyPr/>
        <a:lstStyle/>
        <a:p>
          <a:endParaRPr lang="en-US"/>
        </a:p>
      </dgm:t>
    </dgm:pt>
    <dgm:pt modelId="{31A9505A-5CD2-4B5C-B255-B7D0053D54ED}" type="pres">
      <dgm:prSet presAssocID="{0966CEE1-B04C-4C8B-A7AA-982EEFEC5F4B}" presName="childShape" presStyleCnt="0"/>
      <dgm:spPr/>
    </dgm:pt>
    <dgm:pt modelId="{7DFFE77D-5266-40D9-8C11-14BE7E22ABD9}" type="pres">
      <dgm:prSet presAssocID="{083F46C5-5F14-4ACB-B8C2-B4D07571AB67}" presName="Name13" presStyleLbl="parChTrans1D2" presStyleIdx="4" presStyleCnt="13"/>
      <dgm:spPr/>
      <dgm:t>
        <a:bodyPr/>
        <a:lstStyle/>
        <a:p>
          <a:endParaRPr lang="en-US"/>
        </a:p>
      </dgm:t>
    </dgm:pt>
    <dgm:pt modelId="{C685B2C9-F7FC-4753-8B0D-D064C05C5B78}" type="pres">
      <dgm:prSet presAssocID="{6855A3DE-8306-4E32-A506-8012B58B8873}" presName="childText" presStyleLbl="bgAcc1" presStyleIdx="4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02B722-36D1-41A0-9383-C957755CDA48}" type="pres">
      <dgm:prSet presAssocID="{A27935B2-15ED-43EE-B144-C9CF5481BAED}" presName="Name13" presStyleLbl="parChTrans1D2" presStyleIdx="5" presStyleCnt="13"/>
      <dgm:spPr/>
      <dgm:t>
        <a:bodyPr/>
        <a:lstStyle/>
        <a:p>
          <a:endParaRPr lang="en-US"/>
        </a:p>
      </dgm:t>
    </dgm:pt>
    <dgm:pt modelId="{C2A688EF-6653-4137-BFD4-82C3248B13B4}" type="pres">
      <dgm:prSet presAssocID="{93661E2E-1860-4252-A87F-0F64F467B4BB}" presName="childText" presStyleLbl="bgAcc1" presStyleIdx="5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7688F7-F838-4D74-9F26-D2E5FCFA5458}" type="pres">
      <dgm:prSet presAssocID="{68C62833-5939-4414-809E-4F73873A1484}" presName="Name13" presStyleLbl="parChTrans1D2" presStyleIdx="6" presStyleCnt="13"/>
      <dgm:spPr/>
      <dgm:t>
        <a:bodyPr/>
        <a:lstStyle/>
        <a:p>
          <a:endParaRPr lang="en-US"/>
        </a:p>
      </dgm:t>
    </dgm:pt>
    <dgm:pt modelId="{E271EB3B-181C-4739-9E6A-345B4F0AA10E}" type="pres">
      <dgm:prSet presAssocID="{B609B456-AE3F-4731-8495-14F94AE71927}" presName="childText" presStyleLbl="bgAcc1" presStyleIdx="6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725A7B-BF99-4494-AA70-E99111115126}" type="pres">
      <dgm:prSet presAssocID="{9F4C018A-97CD-4EA9-A709-6C4526B0053A}" presName="Name13" presStyleLbl="parChTrans1D2" presStyleIdx="7" presStyleCnt="13"/>
      <dgm:spPr/>
      <dgm:t>
        <a:bodyPr/>
        <a:lstStyle/>
        <a:p>
          <a:endParaRPr lang="en-US"/>
        </a:p>
      </dgm:t>
    </dgm:pt>
    <dgm:pt modelId="{FC4E353C-5031-4F84-A5F6-7151E0EE20DD}" type="pres">
      <dgm:prSet presAssocID="{5B80261D-C321-4A03-B9C1-0E8BD91A5BA1}" presName="childText" presStyleLbl="bgAcc1" presStyleIdx="7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960D3-D3E8-4CB0-A8F2-3EF49F804C02}" type="pres">
      <dgm:prSet presAssocID="{128ADB03-FAD3-48C7-95AC-042A5F88D221}" presName="Name13" presStyleLbl="parChTrans1D2" presStyleIdx="8" presStyleCnt="13"/>
      <dgm:spPr/>
      <dgm:t>
        <a:bodyPr/>
        <a:lstStyle/>
        <a:p>
          <a:endParaRPr lang="en-US"/>
        </a:p>
      </dgm:t>
    </dgm:pt>
    <dgm:pt modelId="{8CDF6AEE-80BC-46F7-9F35-6F7FBBACCBCB}" type="pres">
      <dgm:prSet presAssocID="{01AC1FB4-B95C-42BC-A592-C5BB76257323}" presName="childText" presStyleLbl="bgAcc1" presStyleIdx="8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A020DA-27DE-4152-9D0B-99D1B5E198F7}" type="pres">
      <dgm:prSet presAssocID="{30EB10B3-BE69-40D1-A596-9C7221063CC9}" presName="Name13" presStyleLbl="parChTrans1D2" presStyleIdx="9" presStyleCnt="13"/>
      <dgm:spPr/>
      <dgm:t>
        <a:bodyPr/>
        <a:lstStyle/>
        <a:p>
          <a:endParaRPr lang="en-US"/>
        </a:p>
      </dgm:t>
    </dgm:pt>
    <dgm:pt modelId="{B42AC596-582E-4BBE-978B-0B0EA5BB44B5}" type="pres">
      <dgm:prSet presAssocID="{0219ACCF-E993-4B69-9BB2-C93383C12461}" presName="childText" presStyleLbl="bgAcc1" presStyleIdx="9" presStyleCnt="13" custScaleX="130165" custScaleY="3026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B2848E-0BBD-422C-B209-D8E1FD5F317D}" type="pres">
      <dgm:prSet presAssocID="{5CF7D249-1148-4D66-97C3-61D78562CC66}" presName="root" presStyleCnt="0"/>
      <dgm:spPr/>
    </dgm:pt>
    <dgm:pt modelId="{2A0AECF1-2A55-46B9-9AD0-27DF3D2C53C6}" type="pres">
      <dgm:prSet presAssocID="{5CF7D249-1148-4D66-97C3-61D78562CC66}" presName="rootComposite" presStyleCnt="0"/>
      <dgm:spPr/>
    </dgm:pt>
    <dgm:pt modelId="{559CBA0B-88B7-41AF-A242-954D0FC10C08}" type="pres">
      <dgm:prSet presAssocID="{5CF7D249-1148-4D66-97C3-61D78562CC66}" presName="rootText" presStyleLbl="node1" presStyleIdx="2" presStyleCnt="3" custScaleX="136129" custScaleY="137770"/>
      <dgm:spPr/>
      <dgm:t>
        <a:bodyPr/>
        <a:lstStyle/>
        <a:p>
          <a:endParaRPr lang="en-US"/>
        </a:p>
      </dgm:t>
    </dgm:pt>
    <dgm:pt modelId="{59AE5701-E23A-4585-8C4F-F36A558E61EA}" type="pres">
      <dgm:prSet presAssocID="{5CF7D249-1148-4D66-97C3-61D78562CC66}" presName="rootConnector" presStyleLbl="node1" presStyleIdx="2" presStyleCnt="3"/>
      <dgm:spPr/>
      <dgm:t>
        <a:bodyPr/>
        <a:lstStyle/>
        <a:p>
          <a:endParaRPr lang="en-US"/>
        </a:p>
      </dgm:t>
    </dgm:pt>
    <dgm:pt modelId="{BDF81DCE-A30E-4065-A8A4-70A0FFB51BA9}" type="pres">
      <dgm:prSet presAssocID="{5CF7D249-1148-4D66-97C3-61D78562CC66}" presName="childShape" presStyleCnt="0"/>
      <dgm:spPr/>
    </dgm:pt>
    <dgm:pt modelId="{389545BA-D3C1-4F24-8FA0-011C31E3925D}" type="pres">
      <dgm:prSet presAssocID="{4F8143B8-BB10-4DAB-8A73-8BE8452C6290}" presName="Name13" presStyleLbl="parChTrans1D2" presStyleIdx="10" presStyleCnt="13"/>
      <dgm:spPr/>
    </dgm:pt>
    <dgm:pt modelId="{C864019D-1525-441E-9A14-38D8DB0E1486}" type="pres">
      <dgm:prSet presAssocID="{7D95CD94-C12C-4792-85AA-90D509084D5C}" presName="childText" presStyleLbl="bgAcc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33CE-69A5-4ED3-AE3D-EEC300946C16}" type="pres">
      <dgm:prSet presAssocID="{CD1DBC2E-5567-418D-8FE5-EA0113D8E61B}" presName="Name13" presStyleLbl="parChTrans1D2" presStyleIdx="11" presStyleCnt="13"/>
      <dgm:spPr/>
      <dgm:t>
        <a:bodyPr/>
        <a:lstStyle/>
        <a:p>
          <a:endParaRPr lang="en-US"/>
        </a:p>
      </dgm:t>
    </dgm:pt>
    <dgm:pt modelId="{C8508381-6BD7-429C-A8DF-CD62FE709D47}" type="pres">
      <dgm:prSet presAssocID="{442F6AA2-0B32-41CC-91AD-2A82AB59E47D}" presName="childText" presStyleLbl="bgAcc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1D2DFC-EA43-49F8-BECA-7755FF934784}" type="pres">
      <dgm:prSet presAssocID="{A916A082-E67D-4A35-B01A-65D7588B7518}" presName="Name13" presStyleLbl="parChTrans1D2" presStyleIdx="12" presStyleCnt="13"/>
      <dgm:spPr/>
      <dgm:t>
        <a:bodyPr/>
        <a:lstStyle/>
        <a:p>
          <a:endParaRPr lang="en-US"/>
        </a:p>
      </dgm:t>
    </dgm:pt>
    <dgm:pt modelId="{B57F3A62-D206-4992-AC0B-73853CB6EB9A}" type="pres">
      <dgm:prSet presAssocID="{FDD27D44-FA42-4193-A853-CC89E978CA1B}" presName="childText" presStyleLbl="bgAcc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2D3738-DFCA-4051-98A7-3388E82969F9}" type="presOf" srcId="{5CF7D249-1148-4D66-97C3-61D78562CC66}" destId="{59AE5701-E23A-4585-8C4F-F36A558E61EA}" srcOrd="1" destOrd="0" presId="urn:microsoft.com/office/officeart/2005/8/layout/hierarchy3"/>
    <dgm:cxn modelId="{2B1C75C0-2CB2-4C44-BB99-BD79B171B4A0}" type="presOf" srcId="{CD1DBC2E-5567-418D-8FE5-EA0113D8E61B}" destId="{6C7033CE-69A5-4ED3-AE3D-EEC300946C16}" srcOrd="0" destOrd="0" presId="urn:microsoft.com/office/officeart/2005/8/layout/hierarchy3"/>
    <dgm:cxn modelId="{44495D0D-3D24-42BE-BBC0-5867C87932C7}" type="presOf" srcId="{0966CEE1-B04C-4C8B-A7AA-982EEFEC5F4B}" destId="{130AF345-4909-4649-9438-7C99C88E4699}" srcOrd="1" destOrd="0" presId="urn:microsoft.com/office/officeart/2005/8/layout/hierarchy3"/>
    <dgm:cxn modelId="{25631BE8-7155-4B88-95D2-5311D0D52027}" srcId="{78DDEBA4-4823-420F-80C0-5BFEF80CF433}" destId="{5CF7D249-1148-4D66-97C3-61D78562CC66}" srcOrd="2" destOrd="0" parTransId="{8602B8F6-0560-45DB-8674-FE8A7DA37A74}" sibTransId="{3985310F-9A5C-4425-B016-9A6168496417}"/>
    <dgm:cxn modelId="{4453C387-4AC8-4ADD-951D-AD4FC59FD407}" type="presOf" srcId="{B08CB0C2-8C53-43E9-9A87-F9E746578B96}" destId="{5D6E62EA-93AC-47E5-9725-BCF445FB126B}" srcOrd="0" destOrd="0" presId="urn:microsoft.com/office/officeart/2005/8/layout/hierarchy3"/>
    <dgm:cxn modelId="{175F6706-EF86-4143-99CA-0167593122B0}" srcId="{0966CEE1-B04C-4C8B-A7AA-982EEFEC5F4B}" destId="{B609B456-AE3F-4731-8495-14F94AE71927}" srcOrd="2" destOrd="0" parTransId="{68C62833-5939-4414-809E-4F73873A1484}" sibTransId="{587E6091-E8FA-442C-B76D-1C4D665523DC}"/>
    <dgm:cxn modelId="{043687F0-AC6F-42EB-A758-BE623037092B}" srcId="{78DDEBA4-4823-420F-80C0-5BFEF80CF433}" destId="{D9B33B05-5C0B-42CD-A04E-1B147BC384A9}" srcOrd="0" destOrd="0" parTransId="{EEBB340A-000B-49FC-B3F4-73DEB6696746}" sibTransId="{61D5E86D-713F-47D1-B2E1-C1530EEC44F8}"/>
    <dgm:cxn modelId="{2C3544AB-EA6E-4043-A0D4-F426CE9B0266}" srcId="{0966CEE1-B04C-4C8B-A7AA-982EEFEC5F4B}" destId="{6855A3DE-8306-4E32-A506-8012B58B8873}" srcOrd="0" destOrd="0" parTransId="{083F46C5-5F14-4ACB-B8C2-B4D07571AB67}" sibTransId="{2D83A768-B129-4E32-B698-81F37F53CAFD}"/>
    <dgm:cxn modelId="{284802CE-1F22-4110-AC2B-DBD5C83A4CB6}" type="presOf" srcId="{07E23EDF-C58F-461B-B2EF-E51D2C2D49DF}" destId="{04264996-5C07-4982-8C9C-14310DFF1ECF}" srcOrd="0" destOrd="0" presId="urn:microsoft.com/office/officeart/2005/8/layout/hierarchy3"/>
    <dgm:cxn modelId="{840C77FD-1ADD-49F0-8199-461215899FED}" srcId="{D9B33B05-5C0B-42CD-A04E-1B147BC384A9}" destId="{3D4A4F77-7FEF-4D7C-B8BF-4CB71EE3DECE}" srcOrd="2" destOrd="0" parTransId="{39DD6487-1220-415B-BD18-030B4B28DA98}" sibTransId="{29C4294E-94FF-4500-AC49-0451E2BC3C91}"/>
    <dgm:cxn modelId="{58CE1688-430F-4284-BECB-31AC7DDF5BCF}" srcId="{0966CEE1-B04C-4C8B-A7AA-982EEFEC5F4B}" destId="{0219ACCF-E993-4B69-9BB2-C93383C12461}" srcOrd="5" destOrd="0" parTransId="{30EB10B3-BE69-40D1-A596-9C7221063CC9}" sibTransId="{E5C425EA-F54D-41F9-A7BB-DEEB215CB978}"/>
    <dgm:cxn modelId="{8B0073D2-7FC5-494C-99FB-407FB4EDE039}" type="presOf" srcId="{D9B33B05-5C0B-42CD-A04E-1B147BC384A9}" destId="{982BAB45-1C9D-4006-A631-A79618B3F50B}" srcOrd="1" destOrd="0" presId="urn:microsoft.com/office/officeart/2005/8/layout/hierarchy3"/>
    <dgm:cxn modelId="{66480090-083B-42D9-B375-B4143059B4F8}" type="presOf" srcId="{78DDEBA4-4823-420F-80C0-5BFEF80CF433}" destId="{5505E059-2DF5-48AE-9C7B-5324CA809524}" srcOrd="0" destOrd="0" presId="urn:microsoft.com/office/officeart/2005/8/layout/hierarchy3"/>
    <dgm:cxn modelId="{B6656A54-2AEF-4F47-91F0-E32825128FBE}" srcId="{D9B33B05-5C0B-42CD-A04E-1B147BC384A9}" destId="{A75FFC3C-46A3-4E0E-A5AC-8F72AD2AC527}" srcOrd="0" destOrd="0" parTransId="{196F36D5-5677-45C4-9215-3F112BC86040}" sibTransId="{76266130-04AA-42F2-9E1C-F6BDA274B4EA}"/>
    <dgm:cxn modelId="{DD25CC96-B4CC-4BE6-BE7B-7C844D6692B1}" type="presOf" srcId="{30EB10B3-BE69-40D1-A596-9C7221063CC9}" destId="{99A020DA-27DE-4152-9D0B-99D1B5E198F7}" srcOrd="0" destOrd="0" presId="urn:microsoft.com/office/officeart/2005/8/layout/hierarchy3"/>
    <dgm:cxn modelId="{CDCADB66-27C5-4C50-B6D5-8EFBE52E6DC1}" type="presOf" srcId="{196F36D5-5677-45C4-9215-3F112BC86040}" destId="{CD1D03B9-900E-459B-9E11-ECF32FEAABA5}" srcOrd="0" destOrd="0" presId="urn:microsoft.com/office/officeart/2005/8/layout/hierarchy3"/>
    <dgm:cxn modelId="{18979973-0FDE-4A02-91D5-5E3C4229F037}" type="presOf" srcId="{D9B33B05-5C0B-42CD-A04E-1B147BC384A9}" destId="{0DCA40E5-D5AC-4F28-BD44-3F7E6DA79886}" srcOrd="0" destOrd="0" presId="urn:microsoft.com/office/officeart/2005/8/layout/hierarchy3"/>
    <dgm:cxn modelId="{9CD5AF04-78EE-499B-BFF2-38AD28FC43F7}" type="presOf" srcId="{9F4C018A-97CD-4EA9-A709-6C4526B0053A}" destId="{85725A7B-BF99-4494-AA70-E99111115126}" srcOrd="0" destOrd="0" presId="urn:microsoft.com/office/officeart/2005/8/layout/hierarchy3"/>
    <dgm:cxn modelId="{433C747C-71AC-4C3C-8A8D-21742B6723A2}" type="presOf" srcId="{4F8143B8-BB10-4DAB-8A73-8BE8452C6290}" destId="{389545BA-D3C1-4F24-8FA0-011C31E3925D}" srcOrd="0" destOrd="0" presId="urn:microsoft.com/office/officeart/2005/8/layout/hierarchy3"/>
    <dgm:cxn modelId="{E3351648-C499-4ACF-9C0E-1DD7BE9B4C7D}" type="presOf" srcId="{FDD27D44-FA42-4193-A853-CC89E978CA1B}" destId="{B57F3A62-D206-4992-AC0B-73853CB6EB9A}" srcOrd="0" destOrd="0" presId="urn:microsoft.com/office/officeart/2005/8/layout/hierarchy3"/>
    <dgm:cxn modelId="{D3B0D09D-347C-4220-9EE8-BE70AD6CD67D}" type="presOf" srcId="{3D4A4F77-7FEF-4D7C-B8BF-4CB71EE3DECE}" destId="{CC2B592A-78AB-4740-812B-83796D8507EB}" srcOrd="0" destOrd="0" presId="urn:microsoft.com/office/officeart/2005/8/layout/hierarchy3"/>
    <dgm:cxn modelId="{B95AA5C4-BEAD-4D7B-91EA-6FB471906A72}" type="presOf" srcId="{5CF7D249-1148-4D66-97C3-61D78562CC66}" destId="{559CBA0B-88B7-41AF-A242-954D0FC10C08}" srcOrd="0" destOrd="0" presId="urn:microsoft.com/office/officeart/2005/8/layout/hierarchy3"/>
    <dgm:cxn modelId="{022DEE8C-A9BB-437B-8BC0-A71C900538FC}" type="presOf" srcId="{5B80261D-C321-4A03-B9C1-0E8BD91A5BA1}" destId="{FC4E353C-5031-4F84-A5F6-7151E0EE20DD}" srcOrd="0" destOrd="0" presId="urn:microsoft.com/office/officeart/2005/8/layout/hierarchy3"/>
    <dgm:cxn modelId="{3FF3143E-6986-4399-88E2-C78ECFE782C5}" type="presOf" srcId="{7D95CD94-C12C-4792-85AA-90D509084D5C}" destId="{C864019D-1525-441E-9A14-38D8DB0E1486}" srcOrd="0" destOrd="0" presId="urn:microsoft.com/office/officeart/2005/8/layout/hierarchy3"/>
    <dgm:cxn modelId="{86F143CE-C399-4DAE-B709-73D60177B1B3}" type="presOf" srcId="{442F6AA2-0B32-41CC-91AD-2A82AB59E47D}" destId="{C8508381-6BD7-429C-A8DF-CD62FE709D47}" srcOrd="0" destOrd="0" presId="urn:microsoft.com/office/officeart/2005/8/layout/hierarchy3"/>
    <dgm:cxn modelId="{5D1CAC7C-6EAD-44B1-AEF8-77AE7752504E}" type="presOf" srcId="{01AC1FB4-B95C-42BC-A592-C5BB76257323}" destId="{8CDF6AEE-80BC-46F7-9F35-6F7FBBACCBCB}" srcOrd="0" destOrd="0" presId="urn:microsoft.com/office/officeart/2005/8/layout/hierarchy3"/>
    <dgm:cxn modelId="{B25D5190-26C8-465C-96C2-6225C687823A}" srcId="{0966CEE1-B04C-4C8B-A7AA-982EEFEC5F4B}" destId="{01AC1FB4-B95C-42BC-A592-C5BB76257323}" srcOrd="4" destOrd="0" parTransId="{128ADB03-FAD3-48C7-95AC-042A5F88D221}" sibTransId="{F829754F-DF23-48C9-B1B3-F868042EB2AE}"/>
    <dgm:cxn modelId="{AEF23C58-00A5-4824-8263-948DACFCD8BD}" type="presOf" srcId="{A916A082-E67D-4A35-B01A-65D7588B7518}" destId="{AD1D2DFC-EA43-49F8-BECA-7755FF934784}" srcOrd="0" destOrd="0" presId="urn:microsoft.com/office/officeart/2005/8/layout/hierarchy3"/>
    <dgm:cxn modelId="{14D96A86-3290-469C-95E9-904C949D33FB}" type="presOf" srcId="{6855A3DE-8306-4E32-A506-8012B58B8873}" destId="{C685B2C9-F7FC-4753-8B0D-D064C05C5B78}" srcOrd="0" destOrd="0" presId="urn:microsoft.com/office/officeart/2005/8/layout/hierarchy3"/>
    <dgm:cxn modelId="{16C636DF-FB63-449F-90C2-4FDE9EE7112A}" type="presOf" srcId="{93661E2E-1860-4252-A87F-0F64F467B4BB}" destId="{C2A688EF-6653-4137-BFD4-82C3248B13B4}" srcOrd="0" destOrd="0" presId="urn:microsoft.com/office/officeart/2005/8/layout/hierarchy3"/>
    <dgm:cxn modelId="{97936A2D-75F6-4422-B6A9-E061C44866FF}" type="presOf" srcId="{0966CEE1-B04C-4C8B-A7AA-982EEFEC5F4B}" destId="{C32D0BC9-A2E3-4E53-A102-54967ED663B8}" srcOrd="0" destOrd="0" presId="urn:microsoft.com/office/officeart/2005/8/layout/hierarchy3"/>
    <dgm:cxn modelId="{5323AFBD-709A-4A81-883B-0575802BF655}" type="presOf" srcId="{B609B456-AE3F-4731-8495-14F94AE71927}" destId="{E271EB3B-181C-4739-9E6A-345B4F0AA10E}" srcOrd="0" destOrd="0" presId="urn:microsoft.com/office/officeart/2005/8/layout/hierarchy3"/>
    <dgm:cxn modelId="{3D149239-27F6-43B5-BE9A-BFF0BBDE07CE}" srcId="{0966CEE1-B04C-4C8B-A7AA-982EEFEC5F4B}" destId="{93661E2E-1860-4252-A87F-0F64F467B4BB}" srcOrd="1" destOrd="0" parTransId="{A27935B2-15ED-43EE-B144-C9CF5481BAED}" sibTransId="{91D8B895-26DB-42FA-8C3D-1DC1E16BC3C4}"/>
    <dgm:cxn modelId="{03E80910-B1E8-46EA-BDAD-A248BFBDAE91}" type="presOf" srcId="{09028717-9FB5-421A-95CB-73338A13B041}" destId="{3B9E2F90-CF77-49CA-98C3-91A2AA9BB18C}" srcOrd="0" destOrd="0" presId="urn:microsoft.com/office/officeart/2005/8/layout/hierarchy3"/>
    <dgm:cxn modelId="{C123ABEC-0E0D-415C-9F14-52AC48CE6D08}" srcId="{D9B33B05-5C0B-42CD-A04E-1B147BC384A9}" destId="{07E23EDF-C58F-461B-B2EF-E51D2C2D49DF}" srcOrd="3" destOrd="0" parTransId="{B08CB0C2-8C53-43E9-9A87-F9E746578B96}" sibTransId="{75AE4AE0-2A2D-4501-8891-2D84EC60719D}"/>
    <dgm:cxn modelId="{485E5CF6-2F99-4DDC-9F96-F619FE354AC7}" type="presOf" srcId="{0219ACCF-E993-4B69-9BB2-C93383C12461}" destId="{B42AC596-582E-4BBE-978B-0B0EA5BB44B5}" srcOrd="0" destOrd="0" presId="urn:microsoft.com/office/officeart/2005/8/layout/hierarchy3"/>
    <dgm:cxn modelId="{4DD130AF-4637-40EC-A3FE-B23C67E00162}" type="presOf" srcId="{68C62833-5939-4414-809E-4F73873A1484}" destId="{907688F7-F838-4D74-9F26-D2E5FCFA5458}" srcOrd="0" destOrd="0" presId="urn:microsoft.com/office/officeart/2005/8/layout/hierarchy3"/>
    <dgm:cxn modelId="{54F7330D-A8D5-4A3D-B488-7304C71FFF8A}" srcId="{0966CEE1-B04C-4C8B-A7AA-982EEFEC5F4B}" destId="{5B80261D-C321-4A03-B9C1-0E8BD91A5BA1}" srcOrd="3" destOrd="0" parTransId="{9F4C018A-97CD-4EA9-A709-6C4526B0053A}" sibTransId="{22AC542D-99F0-4665-B9C5-48B1312839BC}"/>
    <dgm:cxn modelId="{A853EFA0-5B96-4F49-84A7-F218EA0B7008}" srcId="{5CF7D249-1148-4D66-97C3-61D78562CC66}" destId="{FDD27D44-FA42-4193-A853-CC89E978CA1B}" srcOrd="2" destOrd="0" parTransId="{A916A082-E67D-4A35-B01A-65D7588B7518}" sibTransId="{90717EDE-1682-408D-A5E3-AD71FB0601AA}"/>
    <dgm:cxn modelId="{8726236D-51E6-4762-8FE9-A1766EA519A8}" type="presOf" srcId="{A27935B2-15ED-43EE-B144-C9CF5481BAED}" destId="{9002B722-36D1-41A0-9383-C957755CDA48}" srcOrd="0" destOrd="0" presId="urn:microsoft.com/office/officeart/2005/8/layout/hierarchy3"/>
    <dgm:cxn modelId="{BD3A2F2B-6242-4494-8E80-A9635D6B966D}" type="presOf" srcId="{083F46C5-5F14-4ACB-B8C2-B4D07571AB67}" destId="{7DFFE77D-5266-40D9-8C11-14BE7E22ABD9}" srcOrd="0" destOrd="0" presId="urn:microsoft.com/office/officeart/2005/8/layout/hierarchy3"/>
    <dgm:cxn modelId="{6705B34E-E6A1-4B28-BC18-CCDDE8918BCF}" srcId="{5CF7D249-1148-4D66-97C3-61D78562CC66}" destId="{7D95CD94-C12C-4792-85AA-90D509084D5C}" srcOrd="0" destOrd="0" parTransId="{4F8143B8-BB10-4DAB-8A73-8BE8452C6290}" sibTransId="{DE72CDC0-4136-4963-BD78-2C75A6E4F391}"/>
    <dgm:cxn modelId="{AD8D4FE1-F1DE-40C8-B5CB-4612E553799D}" srcId="{78DDEBA4-4823-420F-80C0-5BFEF80CF433}" destId="{0966CEE1-B04C-4C8B-A7AA-982EEFEC5F4B}" srcOrd="1" destOrd="0" parTransId="{D5A852DE-04FE-48A5-824D-FA01EBEE586E}" sibTransId="{836F23E1-366A-41C6-A414-1C5F287D1C50}"/>
    <dgm:cxn modelId="{F0744BF4-F0D1-44C8-A078-D3CADBA10B2E}" srcId="{5CF7D249-1148-4D66-97C3-61D78562CC66}" destId="{442F6AA2-0B32-41CC-91AD-2A82AB59E47D}" srcOrd="1" destOrd="0" parTransId="{CD1DBC2E-5567-418D-8FE5-EA0113D8E61B}" sibTransId="{F8CF016A-38CE-42EA-8E58-08CD90427D1C}"/>
    <dgm:cxn modelId="{80098D2F-662D-45A2-A405-CF5874B48386}" type="presOf" srcId="{A75FFC3C-46A3-4E0E-A5AC-8F72AD2AC527}" destId="{9E37B8A9-06A3-4D2C-B3F7-3F9C8DE99FF9}" srcOrd="0" destOrd="0" presId="urn:microsoft.com/office/officeart/2005/8/layout/hierarchy3"/>
    <dgm:cxn modelId="{CBFE16F3-3925-428A-B0B2-93162AB9072F}" type="presOf" srcId="{39DD6487-1220-415B-BD18-030B4B28DA98}" destId="{61509602-4166-4D4C-89F8-DE5F2CBFC7FF}" srcOrd="0" destOrd="0" presId="urn:microsoft.com/office/officeart/2005/8/layout/hierarchy3"/>
    <dgm:cxn modelId="{713D2011-F334-4510-977F-DEC6606F7DC9}" type="presOf" srcId="{93860DEB-BD4F-4724-A48C-0E39BE47FD1A}" destId="{55A94B44-45A0-46FA-9E30-2812834BFEB7}" srcOrd="0" destOrd="0" presId="urn:microsoft.com/office/officeart/2005/8/layout/hierarchy3"/>
    <dgm:cxn modelId="{5276E20B-633E-438C-B6F5-85A2CF372330}" srcId="{D9B33B05-5C0B-42CD-A04E-1B147BC384A9}" destId="{09028717-9FB5-421A-95CB-73338A13B041}" srcOrd="1" destOrd="0" parTransId="{93860DEB-BD4F-4724-A48C-0E39BE47FD1A}" sibTransId="{E42F5AA6-BF93-48F1-8322-556FC8E8FCD9}"/>
    <dgm:cxn modelId="{F6503C93-9D92-4AD0-A8E0-CFD520637B1E}" type="presOf" srcId="{128ADB03-FAD3-48C7-95AC-042A5F88D221}" destId="{E9C960D3-D3E8-4CB0-A8F2-3EF49F804C02}" srcOrd="0" destOrd="0" presId="urn:microsoft.com/office/officeart/2005/8/layout/hierarchy3"/>
    <dgm:cxn modelId="{1B4CA954-C595-4882-9206-A6C62A0915BC}" type="presParOf" srcId="{5505E059-2DF5-48AE-9C7B-5324CA809524}" destId="{CC54A48E-1650-4320-9F00-0ADDB46E4DE2}" srcOrd="0" destOrd="0" presId="urn:microsoft.com/office/officeart/2005/8/layout/hierarchy3"/>
    <dgm:cxn modelId="{BAD92D70-2725-42EB-85DF-B9B38809D4F2}" type="presParOf" srcId="{CC54A48E-1650-4320-9F00-0ADDB46E4DE2}" destId="{E8919028-B94F-41F9-B23C-F3B3C833DDA8}" srcOrd="0" destOrd="0" presId="urn:microsoft.com/office/officeart/2005/8/layout/hierarchy3"/>
    <dgm:cxn modelId="{EA2B8915-5754-4CD7-8A55-376E9B55B880}" type="presParOf" srcId="{E8919028-B94F-41F9-B23C-F3B3C833DDA8}" destId="{0DCA40E5-D5AC-4F28-BD44-3F7E6DA79886}" srcOrd="0" destOrd="0" presId="urn:microsoft.com/office/officeart/2005/8/layout/hierarchy3"/>
    <dgm:cxn modelId="{1CA1927C-26ED-4A8C-A833-2736CE1B342F}" type="presParOf" srcId="{E8919028-B94F-41F9-B23C-F3B3C833DDA8}" destId="{982BAB45-1C9D-4006-A631-A79618B3F50B}" srcOrd="1" destOrd="0" presId="urn:microsoft.com/office/officeart/2005/8/layout/hierarchy3"/>
    <dgm:cxn modelId="{CFFBC57A-2B11-4CFE-BBBC-465B4E708661}" type="presParOf" srcId="{CC54A48E-1650-4320-9F00-0ADDB46E4DE2}" destId="{DAAA15C9-8DAD-49C1-A5C5-32520DCD5741}" srcOrd="1" destOrd="0" presId="urn:microsoft.com/office/officeart/2005/8/layout/hierarchy3"/>
    <dgm:cxn modelId="{88B0BB1B-75F4-4BB1-9D19-2383A215C3E4}" type="presParOf" srcId="{DAAA15C9-8DAD-49C1-A5C5-32520DCD5741}" destId="{CD1D03B9-900E-459B-9E11-ECF32FEAABA5}" srcOrd="0" destOrd="0" presId="urn:microsoft.com/office/officeart/2005/8/layout/hierarchy3"/>
    <dgm:cxn modelId="{19563C09-1EA5-4AE7-8C86-149A8721CC8C}" type="presParOf" srcId="{DAAA15C9-8DAD-49C1-A5C5-32520DCD5741}" destId="{9E37B8A9-06A3-4D2C-B3F7-3F9C8DE99FF9}" srcOrd="1" destOrd="0" presId="urn:microsoft.com/office/officeart/2005/8/layout/hierarchy3"/>
    <dgm:cxn modelId="{3B8E7C25-7BA9-4315-B1FA-E49CB7FF320E}" type="presParOf" srcId="{DAAA15C9-8DAD-49C1-A5C5-32520DCD5741}" destId="{55A94B44-45A0-46FA-9E30-2812834BFEB7}" srcOrd="2" destOrd="0" presId="urn:microsoft.com/office/officeart/2005/8/layout/hierarchy3"/>
    <dgm:cxn modelId="{2BF767B6-C110-4E34-A622-3A290121F78C}" type="presParOf" srcId="{DAAA15C9-8DAD-49C1-A5C5-32520DCD5741}" destId="{3B9E2F90-CF77-49CA-98C3-91A2AA9BB18C}" srcOrd="3" destOrd="0" presId="urn:microsoft.com/office/officeart/2005/8/layout/hierarchy3"/>
    <dgm:cxn modelId="{30CF0510-2E6C-4877-BA2F-B92BB32EAC09}" type="presParOf" srcId="{DAAA15C9-8DAD-49C1-A5C5-32520DCD5741}" destId="{61509602-4166-4D4C-89F8-DE5F2CBFC7FF}" srcOrd="4" destOrd="0" presId="urn:microsoft.com/office/officeart/2005/8/layout/hierarchy3"/>
    <dgm:cxn modelId="{829B4841-1FCA-4ADA-B00C-65A3761A366A}" type="presParOf" srcId="{DAAA15C9-8DAD-49C1-A5C5-32520DCD5741}" destId="{CC2B592A-78AB-4740-812B-83796D8507EB}" srcOrd="5" destOrd="0" presId="urn:microsoft.com/office/officeart/2005/8/layout/hierarchy3"/>
    <dgm:cxn modelId="{E9588808-71AE-422D-8467-05A0CDD7F6D8}" type="presParOf" srcId="{DAAA15C9-8DAD-49C1-A5C5-32520DCD5741}" destId="{5D6E62EA-93AC-47E5-9725-BCF445FB126B}" srcOrd="6" destOrd="0" presId="urn:microsoft.com/office/officeart/2005/8/layout/hierarchy3"/>
    <dgm:cxn modelId="{A5D3AE09-DFDE-4446-B0F7-1B425E1898D2}" type="presParOf" srcId="{DAAA15C9-8DAD-49C1-A5C5-32520DCD5741}" destId="{04264996-5C07-4982-8C9C-14310DFF1ECF}" srcOrd="7" destOrd="0" presId="urn:microsoft.com/office/officeart/2005/8/layout/hierarchy3"/>
    <dgm:cxn modelId="{413CED51-DAE7-471E-8E7B-25F1EBE57249}" type="presParOf" srcId="{5505E059-2DF5-48AE-9C7B-5324CA809524}" destId="{F8164393-9783-4AE5-9B05-8AC78E45B9C6}" srcOrd="1" destOrd="0" presId="urn:microsoft.com/office/officeart/2005/8/layout/hierarchy3"/>
    <dgm:cxn modelId="{3A1624BC-52BD-4CD5-9C44-855F2AF0952A}" type="presParOf" srcId="{F8164393-9783-4AE5-9B05-8AC78E45B9C6}" destId="{E42C88E9-7E5E-40E7-BD04-030523F77D1D}" srcOrd="0" destOrd="0" presId="urn:microsoft.com/office/officeart/2005/8/layout/hierarchy3"/>
    <dgm:cxn modelId="{A67DA74B-6AA1-4B1D-8139-BE06ECB364B0}" type="presParOf" srcId="{E42C88E9-7E5E-40E7-BD04-030523F77D1D}" destId="{C32D0BC9-A2E3-4E53-A102-54967ED663B8}" srcOrd="0" destOrd="0" presId="urn:microsoft.com/office/officeart/2005/8/layout/hierarchy3"/>
    <dgm:cxn modelId="{CA54631E-60D7-4497-B6E0-512120E88543}" type="presParOf" srcId="{E42C88E9-7E5E-40E7-BD04-030523F77D1D}" destId="{130AF345-4909-4649-9438-7C99C88E4699}" srcOrd="1" destOrd="0" presId="urn:microsoft.com/office/officeart/2005/8/layout/hierarchy3"/>
    <dgm:cxn modelId="{F0838658-EC3A-4AC1-814B-145B5FEF654B}" type="presParOf" srcId="{F8164393-9783-4AE5-9B05-8AC78E45B9C6}" destId="{31A9505A-5CD2-4B5C-B255-B7D0053D54ED}" srcOrd="1" destOrd="0" presId="urn:microsoft.com/office/officeart/2005/8/layout/hierarchy3"/>
    <dgm:cxn modelId="{167A5D63-EFB3-4A57-AF84-3D2E6B28EF42}" type="presParOf" srcId="{31A9505A-5CD2-4B5C-B255-B7D0053D54ED}" destId="{7DFFE77D-5266-40D9-8C11-14BE7E22ABD9}" srcOrd="0" destOrd="0" presId="urn:microsoft.com/office/officeart/2005/8/layout/hierarchy3"/>
    <dgm:cxn modelId="{5E6A8631-A8BC-4BF4-A192-DD34F98BC173}" type="presParOf" srcId="{31A9505A-5CD2-4B5C-B255-B7D0053D54ED}" destId="{C685B2C9-F7FC-4753-8B0D-D064C05C5B78}" srcOrd="1" destOrd="0" presId="urn:microsoft.com/office/officeart/2005/8/layout/hierarchy3"/>
    <dgm:cxn modelId="{CF8126AB-C8D4-4E31-ADAB-71F4DB74D2AD}" type="presParOf" srcId="{31A9505A-5CD2-4B5C-B255-B7D0053D54ED}" destId="{9002B722-36D1-41A0-9383-C957755CDA48}" srcOrd="2" destOrd="0" presId="urn:microsoft.com/office/officeart/2005/8/layout/hierarchy3"/>
    <dgm:cxn modelId="{28F4CE56-8AC3-43E4-9727-EFEBB0E4691A}" type="presParOf" srcId="{31A9505A-5CD2-4B5C-B255-B7D0053D54ED}" destId="{C2A688EF-6653-4137-BFD4-82C3248B13B4}" srcOrd="3" destOrd="0" presId="urn:microsoft.com/office/officeart/2005/8/layout/hierarchy3"/>
    <dgm:cxn modelId="{5B6DCC86-9066-4DA5-B396-A9902C56F014}" type="presParOf" srcId="{31A9505A-5CD2-4B5C-B255-B7D0053D54ED}" destId="{907688F7-F838-4D74-9F26-D2E5FCFA5458}" srcOrd="4" destOrd="0" presId="urn:microsoft.com/office/officeart/2005/8/layout/hierarchy3"/>
    <dgm:cxn modelId="{486F5ACE-49A3-4BD1-BEDD-0F64861D5EF6}" type="presParOf" srcId="{31A9505A-5CD2-4B5C-B255-B7D0053D54ED}" destId="{E271EB3B-181C-4739-9E6A-345B4F0AA10E}" srcOrd="5" destOrd="0" presId="urn:microsoft.com/office/officeart/2005/8/layout/hierarchy3"/>
    <dgm:cxn modelId="{604CE238-BF59-432F-B2B4-A5D25B1954A2}" type="presParOf" srcId="{31A9505A-5CD2-4B5C-B255-B7D0053D54ED}" destId="{85725A7B-BF99-4494-AA70-E99111115126}" srcOrd="6" destOrd="0" presId="urn:microsoft.com/office/officeart/2005/8/layout/hierarchy3"/>
    <dgm:cxn modelId="{FC660AA1-B03F-4EA4-BDDB-1A52E93AEA30}" type="presParOf" srcId="{31A9505A-5CD2-4B5C-B255-B7D0053D54ED}" destId="{FC4E353C-5031-4F84-A5F6-7151E0EE20DD}" srcOrd="7" destOrd="0" presId="urn:microsoft.com/office/officeart/2005/8/layout/hierarchy3"/>
    <dgm:cxn modelId="{96164AAB-55EC-4900-AD35-478FFE51A424}" type="presParOf" srcId="{31A9505A-5CD2-4B5C-B255-B7D0053D54ED}" destId="{E9C960D3-D3E8-4CB0-A8F2-3EF49F804C02}" srcOrd="8" destOrd="0" presId="urn:microsoft.com/office/officeart/2005/8/layout/hierarchy3"/>
    <dgm:cxn modelId="{DF720E11-CFE9-4C35-B240-E904E30FFBE2}" type="presParOf" srcId="{31A9505A-5CD2-4B5C-B255-B7D0053D54ED}" destId="{8CDF6AEE-80BC-46F7-9F35-6F7FBBACCBCB}" srcOrd="9" destOrd="0" presId="urn:microsoft.com/office/officeart/2005/8/layout/hierarchy3"/>
    <dgm:cxn modelId="{3A8E9C85-6EC1-4E97-AA53-1C81FFC39675}" type="presParOf" srcId="{31A9505A-5CD2-4B5C-B255-B7D0053D54ED}" destId="{99A020DA-27DE-4152-9D0B-99D1B5E198F7}" srcOrd="10" destOrd="0" presId="urn:microsoft.com/office/officeart/2005/8/layout/hierarchy3"/>
    <dgm:cxn modelId="{25824D29-56EA-4019-8824-79BDEA700A03}" type="presParOf" srcId="{31A9505A-5CD2-4B5C-B255-B7D0053D54ED}" destId="{B42AC596-582E-4BBE-978B-0B0EA5BB44B5}" srcOrd="11" destOrd="0" presId="urn:microsoft.com/office/officeart/2005/8/layout/hierarchy3"/>
    <dgm:cxn modelId="{25CAD966-59A6-457E-8910-7824D902EFED}" type="presParOf" srcId="{5505E059-2DF5-48AE-9C7B-5324CA809524}" destId="{C2B2848E-0BBD-422C-B209-D8E1FD5F317D}" srcOrd="2" destOrd="0" presId="urn:microsoft.com/office/officeart/2005/8/layout/hierarchy3"/>
    <dgm:cxn modelId="{62CB24CD-023F-4254-8087-DED2D4C91388}" type="presParOf" srcId="{C2B2848E-0BBD-422C-B209-D8E1FD5F317D}" destId="{2A0AECF1-2A55-46B9-9AD0-27DF3D2C53C6}" srcOrd="0" destOrd="0" presId="urn:microsoft.com/office/officeart/2005/8/layout/hierarchy3"/>
    <dgm:cxn modelId="{13EB33DE-6F78-4959-AD0C-BECE9F6C8EE3}" type="presParOf" srcId="{2A0AECF1-2A55-46B9-9AD0-27DF3D2C53C6}" destId="{559CBA0B-88B7-41AF-A242-954D0FC10C08}" srcOrd="0" destOrd="0" presId="urn:microsoft.com/office/officeart/2005/8/layout/hierarchy3"/>
    <dgm:cxn modelId="{5B6BA89C-55FA-4AB5-826C-4D2C00EE4303}" type="presParOf" srcId="{2A0AECF1-2A55-46B9-9AD0-27DF3D2C53C6}" destId="{59AE5701-E23A-4585-8C4F-F36A558E61EA}" srcOrd="1" destOrd="0" presId="urn:microsoft.com/office/officeart/2005/8/layout/hierarchy3"/>
    <dgm:cxn modelId="{4A723937-2942-4353-86B0-7DF236B476E6}" type="presParOf" srcId="{C2B2848E-0BBD-422C-B209-D8E1FD5F317D}" destId="{BDF81DCE-A30E-4065-A8A4-70A0FFB51BA9}" srcOrd="1" destOrd="0" presId="urn:microsoft.com/office/officeart/2005/8/layout/hierarchy3"/>
    <dgm:cxn modelId="{A587B658-09C8-401B-9E2A-AB25721BD5AF}" type="presParOf" srcId="{BDF81DCE-A30E-4065-A8A4-70A0FFB51BA9}" destId="{389545BA-D3C1-4F24-8FA0-011C31E3925D}" srcOrd="0" destOrd="0" presId="urn:microsoft.com/office/officeart/2005/8/layout/hierarchy3"/>
    <dgm:cxn modelId="{B38AF69D-384D-49C8-978F-BB5A8E743356}" type="presParOf" srcId="{BDF81DCE-A30E-4065-A8A4-70A0FFB51BA9}" destId="{C864019D-1525-441E-9A14-38D8DB0E1486}" srcOrd="1" destOrd="0" presId="urn:microsoft.com/office/officeart/2005/8/layout/hierarchy3"/>
    <dgm:cxn modelId="{1EFB9271-5123-4F3B-933C-0103BCB6D0BE}" type="presParOf" srcId="{BDF81DCE-A30E-4065-A8A4-70A0FFB51BA9}" destId="{6C7033CE-69A5-4ED3-AE3D-EEC300946C16}" srcOrd="2" destOrd="0" presId="urn:microsoft.com/office/officeart/2005/8/layout/hierarchy3"/>
    <dgm:cxn modelId="{6F990EE7-550A-4674-BDDC-3DC279867766}" type="presParOf" srcId="{BDF81DCE-A30E-4065-A8A4-70A0FFB51BA9}" destId="{C8508381-6BD7-429C-A8DF-CD62FE709D47}" srcOrd="3" destOrd="0" presId="urn:microsoft.com/office/officeart/2005/8/layout/hierarchy3"/>
    <dgm:cxn modelId="{99A6C9CB-A0CB-4675-B682-A669CD5F30DC}" type="presParOf" srcId="{BDF81DCE-A30E-4065-A8A4-70A0FFB51BA9}" destId="{AD1D2DFC-EA43-49F8-BECA-7755FF934784}" srcOrd="4" destOrd="0" presId="urn:microsoft.com/office/officeart/2005/8/layout/hierarchy3"/>
    <dgm:cxn modelId="{D8D568F6-A1AE-4B5C-9670-1F3E59A10E6D}" type="presParOf" srcId="{BDF81DCE-A30E-4065-A8A4-70A0FFB51BA9}" destId="{B57F3A62-D206-4992-AC0B-73853CB6EB9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AF22F59-5180-48D5-A44F-C3EEB4C8FF65}" type="doc">
      <dgm:prSet loTypeId="urn:microsoft.com/office/officeart/2011/layout/Circle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419B4D-E2F2-45A1-ABEF-700C32C721AA}">
      <dgm:prSet phldrT="[Text]"/>
      <dgm:spPr/>
      <dgm:t>
        <a:bodyPr/>
        <a:lstStyle/>
        <a:p>
          <a:r>
            <a:rPr lang="en-US" dirty="0" smtClean="0"/>
            <a:t>Stage1</a:t>
          </a:r>
        </a:p>
        <a:p>
          <a:r>
            <a:rPr lang="en-US" dirty="0" smtClean="0"/>
            <a:t>Reduced placental implantation</a:t>
          </a:r>
          <a:endParaRPr lang="en-US" dirty="0"/>
        </a:p>
      </dgm:t>
    </dgm:pt>
    <dgm:pt modelId="{F2AA7C9D-BB62-4CD5-8A15-0F3655979EB2}" type="parTrans" cxnId="{6626835F-8C31-487D-8788-45EDF3CE4561}">
      <dgm:prSet/>
      <dgm:spPr/>
      <dgm:t>
        <a:bodyPr/>
        <a:lstStyle/>
        <a:p>
          <a:endParaRPr lang="en-US"/>
        </a:p>
      </dgm:t>
    </dgm:pt>
    <dgm:pt modelId="{5A3E9C70-E62F-4F23-8A6A-C093D0C4D015}" type="sibTrans" cxnId="{6626835F-8C31-487D-8788-45EDF3CE4561}">
      <dgm:prSet/>
      <dgm:spPr/>
      <dgm:t>
        <a:bodyPr/>
        <a:lstStyle/>
        <a:p>
          <a:endParaRPr lang="en-US"/>
        </a:p>
      </dgm:t>
    </dgm:pt>
    <dgm:pt modelId="{BC7A6E10-C1D4-4AC8-8DEE-5F059A30B717}">
      <dgm:prSet phldrT="[Text]"/>
      <dgm:spPr/>
      <dgm:t>
        <a:bodyPr/>
        <a:lstStyle/>
        <a:p>
          <a:r>
            <a:rPr lang="en-US" dirty="0" smtClean="0"/>
            <a:t>Stage 2</a:t>
          </a:r>
        </a:p>
        <a:p>
          <a:r>
            <a:rPr lang="en-US" dirty="0" smtClean="0"/>
            <a:t>Maternal syndrome</a:t>
          </a:r>
        </a:p>
        <a:p>
          <a:r>
            <a:rPr lang="en-US" dirty="0" smtClean="0"/>
            <a:t>(HTN, proteinuria,</a:t>
          </a:r>
        </a:p>
        <a:p>
          <a:r>
            <a:rPr lang="en-US" dirty="0" smtClean="0"/>
            <a:t>Endothelial dysfunction)</a:t>
          </a:r>
          <a:endParaRPr lang="en-US" dirty="0"/>
        </a:p>
      </dgm:t>
    </dgm:pt>
    <dgm:pt modelId="{281E7B5F-732F-47F4-B8D9-1103D3044920}" type="parTrans" cxnId="{75D29FE8-DAB0-4C62-8C49-24389283ECCF}">
      <dgm:prSet/>
      <dgm:spPr/>
      <dgm:t>
        <a:bodyPr/>
        <a:lstStyle/>
        <a:p>
          <a:endParaRPr lang="en-US"/>
        </a:p>
      </dgm:t>
    </dgm:pt>
    <dgm:pt modelId="{878D986F-F408-4E77-81F2-37EDBF7B6607}" type="sibTrans" cxnId="{75D29FE8-DAB0-4C62-8C49-24389283ECCF}">
      <dgm:prSet/>
      <dgm:spPr/>
      <dgm:t>
        <a:bodyPr/>
        <a:lstStyle/>
        <a:p>
          <a:endParaRPr lang="en-US"/>
        </a:p>
      </dgm:t>
    </dgm:pt>
    <dgm:pt modelId="{663028C2-604C-4EBE-B9DC-D1E62E5C418F}" type="pres">
      <dgm:prSet presAssocID="{CAF22F59-5180-48D5-A44F-C3EEB4C8FF65}" presName="Name0" presStyleCnt="0">
        <dgm:presLayoutVars>
          <dgm:chMax val="11"/>
          <dgm:chPref val="11"/>
          <dgm:dir/>
          <dgm:resizeHandles/>
        </dgm:presLayoutVars>
      </dgm:prSet>
      <dgm:spPr/>
      <dgm:t>
        <a:bodyPr/>
        <a:lstStyle/>
        <a:p>
          <a:endParaRPr lang="en-US"/>
        </a:p>
      </dgm:t>
    </dgm:pt>
    <dgm:pt modelId="{33683D5F-44B6-4874-ABDB-AE1491504EEA}" type="pres">
      <dgm:prSet presAssocID="{BC7A6E10-C1D4-4AC8-8DEE-5F059A30B717}" presName="Accent2" presStyleCnt="0"/>
      <dgm:spPr/>
    </dgm:pt>
    <dgm:pt modelId="{84D65D8E-3AC2-4439-B6A8-968BBC56D371}" type="pres">
      <dgm:prSet presAssocID="{BC7A6E10-C1D4-4AC8-8DEE-5F059A30B717}" presName="Accent" presStyleLbl="node1" presStyleIdx="0" presStyleCnt="2" custLinFactNeighborX="31447" custLinFactNeighborY="-1071"/>
      <dgm:spPr/>
    </dgm:pt>
    <dgm:pt modelId="{F43CB939-9819-4072-BD41-F5FCF44E03D7}" type="pres">
      <dgm:prSet presAssocID="{BC7A6E10-C1D4-4AC8-8DEE-5F059A30B717}" presName="ParentBackground2" presStyleCnt="0"/>
      <dgm:spPr/>
    </dgm:pt>
    <dgm:pt modelId="{FDF36DB1-570E-4353-8524-A15416751DC7}" type="pres">
      <dgm:prSet presAssocID="{BC7A6E10-C1D4-4AC8-8DEE-5F059A30B717}" presName="ParentBackground" presStyleLbl="fgAcc1" presStyleIdx="0" presStyleCnt="2" custScaleX="131184" custScaleY="129528" custLinFactNeighborX="29119" custLinFactNeighborY="-1028"/>
      <dgm:spPr/>
      <dgm:t>
        <a:bodyPr/>
        <a:lstStyle/>
        <a:p>
          <a:endParaRPr lang="en-US"/>
        </a:p>
      </dgm:t>
    </dgm:pt>
    <dgm:pt modelId="{428DDB91-DD89-4993-8F7F-009D7B5C19CF}" type="pres">
      <dgm:prSet presAssocID="{BC7A6E10-C1D4-4AC8-8DEE-5F059A30B717}" presName="Parent2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4205B-AFA8-4CF0-9D21-1A0F44DD678A}" type="pres">
      <dgm:prSet presAssocID="{A4419B4D-E2F2-45A1-ABEF-700C32C721AA}" presName="Accent1" presStyleCnt="0"/>
      <dgm:spPr/>
    </dgm:pt>
    <dgm:pt modelId="{4B021E46-3B38-4C9F-B61A-3CDDEFDEFF2F}" type="pres">
      <dgm:prSet presAssocID="{A4419B4D-E2F2-45A1-ABEF-700C32C721AA}" presName="Accent" presStyleLbl="node1" presStyleIdx="1" presStyleCnt="2" custScaleX="136130" custScaleY="124069" custLinFactNeighborX="-39497" custLinFactNeighborY="-1189"/>
      <dgm:spPr/>
    </dgm:pt>
    <dgm:pt modelId="{D69E59C9-8260-4323-A330-DEB372534C03}" type="pres">
      <dgm:prSet presAssocID="{A4419B4D-E2F2-45A1-ABEF-700C32C721AA}" presName="ParentBackground1" presStyleCnt="0"/>
      <dgm:spPr/>
    </dgm:pt>
    <dgm:pt modelId="{2278E3A9-B37B-42CE-B1B2-DCD60A3F724D}" type="pres">
      <dgm:prSet presAssocID="{A4419B4D-E2F2-45A1-ABEF-700C32C721AA}" presName="ParentBackground" presStyleLbl="fgAcc1" presStyleIdx="1" presStyleCnt="2" custScaleX="136259" custScaleY="136219" custLinFactNeighborX="-94890" custLinFactNeighborY="860"/>
      <dgm:spPr/>
      <dgm:t>
        <a:bodyPr/>
        <a:lstStyle/>
        <a:p>
          <a:endParaRPr lang="en-US"/>
        </a:p>
      </dgm:t>
    </dgm:pt>
    <dgm:pt modelId="{2547D146-DF35-451B-B52E-C6D0BFF4C5E9}" type="pres">
      <dgm:prSet presAssocID="{A4419B4D-E2F2-45A1-ABEF-700C32C721AA}" presName="Parent1" presStyleLbl="revTx" presStyleIdx="0" presStyleCnt="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725339-E177-4230-8D64-DB5B20E8FEF1}" type="presOf" srcId="{BC7A6E10-C1D4-4AC8-8DEE-5F059A30B717}" destId="{FDF36DB1-570E-4353-8524-A15416751DC7}" srcOrd="0" destOrd="0" presId="urn:microsoft.com/office/officeart/2011/layout/CircleProcess"/>
    <dgm:cxn modelId="{AC9E93E3-B234-41C3-883C-45942DCEF20B}" type="presOf" srcId="{BC7A6E10-C1D4-4AC8-8DEE-5F059A30B717}" destId="{428DDB91-DD89-4993-8F7F-009D7B5C19CF}" srcOrd="1" destOrd="0" presId="urn:microsoft.com/office/officeart/2011/layout/CircleProcess"/>
    <dgm:cxn modelId="{74DB2566-A752-47D6-B738-D7900D6D75C8}" type="presOf" srcId="{CAF22F59-5180-48D5-A44F-C3EEB4C8FF65}" destId="{663028C2-604C-4EBE-B9DC-D1E62E5C418F}" srcOrd="0" destOrd="0" presId="urn:microsoft.com/office/officeart/2011/layout/CircleProcess"/>
    <dgm:cxn modelId="{D5285769-6111-4014-9B67-1E1C2BEE22CA}" type="presOf" srcId="{A4419B4D-E2F2-45A1-ABEF-700C32C721AA}" destId="{2278E3A9-B37B-42CE-B1B2-DCD60A3F724D}" srcOrd="0" destOrd="0" presId="urn:microsoft.com/office/officeart/2011/layout/CircleProcess"/>
    <dgm:cxn modelId="{702037D3-A963-4706-965B-E991C3D6F34B}" type="presOf" srcId="{A4419B4D-E2F2-45A1-ABEF-700C32C721AA}" destId="{2547D146-DF35-451B-B52E-C6D0BFF4C5E9}" srcOrd="1" destOrd="0" presId="urn:microsoft.com/office/officeart/2011/layout/CircleProcess"/>
    <dgm:cxn modelId="{6626835F-8C31-487D-8788-45EDF3CE4561}" srcId="{CAF22F59-5180-48D5-A44F-C3EEB4C8FF65}" destId="{A4419B4D-E2F2-45A1-ABEF-700C32C721AA}" srcOrd="0" destOrd="0" parTransId="{F2AA7C9D-BB62-4CD5-8A15-0F3655979EB2}" sibTransId="{5A3E9C70-E62F-4F23-8A6A-C093D0C4D015}"/>
    <dgm:cxn modelId="{75D29FE8-DAB0-4C62-8C49-24389283ECCF}" srcId="{CAF22F59-5180-48D5-A44F-C3EEB4C8FF65}" destId="{BC7A6E10-C1D4-4AC8-8DEE-5F059A30B717}" srcOrd="1" destOrd="0" parTransId="{281E7B5F-732F-47F4-B8D9-1103D3044920}" sibTransId="{878D986F-F408-4E77-81F2-37EDBF7B6607}"/>
    <dgm:cxn modelId="{54834A22-630D-44B5-B9FE-E76DD0DBBE1A}" type="presParOf" srcId="{663028C2-604C-4EBE-B9DC-D1E62E5C418F}" destId="{33683D5F-44B6-4874-ABDB-AE1491504EEA}" srcOrd="0" destOrd="0" presId="urn:microsoft.com/office/officeart/2011/layout/CircleProcess"/>
    <dgm:cxn modelId="{16C325D7-6D9B-46EC-AEC8-6DE376F07857}" type="presParOf" srcId="{33683D5F-44B6-4874-ABDB-AE1491504EEA}" destId="{84D65D8E-3AC2-4439-B6A8-968BBC56D371}" srcOrd="0" destOrd="0" presId="urn:microsoft.com/office/officeart/2011/layout/CircleProcess"/>
    <dgm:cxn modelId="{FE6EF9A5-A324-4A93-9D3C-A4714D57002E}" type="presParOf" srcId="{663028C2-604C-4EBE-B9DC-D1E62E5C418F}" destId="{F43CB939-9819-4072-BD41-F5FCF44E03D7}" srcOrd="1" destOrd="0" presId="urn:microsoft.com/office/officeart/2011/layout/CircleProcess"/>
    <dgm:cxn modelId="{588F5975-4430-42FE-87A1-67070279D38B}" type="presParOf" srcId="{F43CB939-9819-4072-BD41-F5FCF44E03D7}" destId="{FDF36DB1-570E-4353-8524-A15416751DC7}" srcOrd="0" destOrd="0" presId="urn:microsoft.com/office/officeart/2011/layout/CircleProcess"/>
    <dgm:cxn modelId="{20DFA361-A7B8-4A27-9456-66E11934862B}" type="presParOf" srcId="{663028C2-604C-4EBE-B9DC-D1E62E5C418F}" destId="{428DDB91-DD89-4993-8F7F-009D7B5C19CF}" srcOrd="2" destOrd="0" presId="urn:microsoft.com/office/officeart/2011/layout/CircleProcess"/>
    <dgm:cxn modelId="{413C99BF-AC5C-4270-82BD-E2206D20B213}" type="presParOf" srcId="{663028C2-604C-4EBE-B9DC-D1E62E5C418F}" destId="{6274205B-AFA8-4CF0-9D21-1A0F44DD678A}" srcOrd="3" destOrd="0" presId="urn:microsoft.com/office/officeart/2011/layout/CircleProcess"/>
    <dgm:cxn modelId="{59B74A23-AD18-4CBD-880A-67DE1A7186B7}" type="presParOf" srcId="{6274205B-AFA8-4CF0-9D21-1A0F44DD678A}" destId="{4B021E46-3B38-4C9F-B61A-3CDDEFDEFF2F}" srcOrd="0" destOrd="0" presId="urn:microsoft.com/office/officeart/2011/layout/CircleProcess"/>
    <dgm:cxn modelId="{91954F91-799C-4466-9DCE-72342C54CF29}" type="presParOf" srcId="{663028C2-604C-4EBE-B9DC-D1E62E5C418F}" destId="{D69E59C9-8260-4323-A330-DEB372534C03}" srcOrd="4" destOrd="0" presId="urn:microsoft.com/office/officeart/2011/layout/CircleProcess"/>
    <dgm:cxn modelId="{E47CEAAE-F6BD-43F7-94B1-C53380CA3BD7}" type="presParOf" srcId="{D69E59C9-8260-4323-A330-DEB372534C03}" destId="{2278E3A9-B37B-42CE-B1B2-DCD60A3F724D}" srcOrd="0" destOrd="0" presId="urn:microsoft.com/office/officeart/2011/layout/CircleProcess"/>
    <dgm:cxn modelId="{3AABC501-E9DF-4E6A-AFDA-D69B6AEBEDEE}" type="presParOf" srcId="{663028C2-604C-4EBE-B9DC-D1E62E5C418F}" destId="{2547D146-DF35-451B-B52E-C6D0BFF4C5E9}" srcOrd="5" destOrd="0" presId="urn:microsoft.com/office/officeart/2011/layout/Circle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57633B4A-6154-4262-BC86-7BFABFF0366A}" type="doc">
      <dgm:prSet loTypeId="urn:microsoft.com/office/officeart/2005/8/layout/process2" loCatId="process" qsTypeId="urn:microsoft.com/office/officeart/2005/8/quickstyle/3d1" qsCatId="3D" csTypeId="urn:microsoft.com/office/officeart/2005/8/colors/accent1_2" csCatId="accent1" phldr="1"/>
      <dgm:spPr/>
    </dgm:pt>
    <dgm:pt modelId="{F89D5791-6285-40E4-9821-2E9B787ED5A3}">
      <dgm:prSet phldrT="[Text]"/>
      <dgm:spPr/>
      <dgm:t>
        <a:bodyPr/>
        <a:lstStyle/>
        <a:p>
          <a:r>
            <a:rPr lang="en-US" dirty="0" smtClean="0"/>
            <a:t>Net effect</a:t>
          </a:r>
          <a:endParaRPr lang="en-US" dirty="0"/>
        </a:p>
      </dgm:t>
    </dgm:pt>
    <dgm:pt modelId="{FDB11400-C1AF-4CC0-BACF-479E89D59248}" type="parTrans" cxnId="{879A314C-14D4-4AD8-95EB-2C70E35F21EA}">
      <dgm:prSet/>
      <dgm:spPr/>
      <dgm:t>
        <a:bodyPr/>
        <a:lstStyle/>
        <a:p>
          <a:endParaRPr lang="en-US"/>
        </a:p>
      </dgm:t>
    </dgm:pt>
    <dgm:pt modelId="{0DA550BE-340F-4E94-A544-5DFD750B6D4A}" type="sibTrans" cxnId="{879A314C-14D4-4AD8-95EB-2C70E35F21EA}">
      <dgm:prSet/>
      <dgm:spPr/>
      <dgm:t>
        <a:bodyPr/>
        <a:lstStyle/>
        <a:p>
          <a:endParaRPr lang="en-US"/>
        </a:p>
      </dgm:t>
    </dgm:pt>
    <dgm:pt modelId="{9DD06AAD-9BB8-456E-A9F6-D04F5B23C7B9}">
      <dgm:prSet phldrT="[Text]"/>
      <dgm:spPr/>
      <dgm:t>
        <a:bodyPr/>
        <a:lstStyle/>
        <a:p>
          <a:r>
            <a:rPr lang="en-US" dirty="0" smtClean="0"/>
            <a:t>Replacement of endothelial lining &amp; muscular arterial wall by </a:t>
          </a:r>
          <a:r>
            <a:rPr lang="en-US" dirty="0" err="1" smtClean="0"/>
            <a:t>fibrinoid</a:t>
          </a:r>
          <a:r>
            <a:rPr lang="en-US" dirty="0" smtClean="0"/>
            <a:t> formation</a:t>
          </a:r>
          <a:endParaRPr lang="en-US" dirty="0"/>
        </a:p>
      </dgm:t>
    </dgm:pt>
    <dgm:pt modelId="{1AF8C07A-2A55-4E90-86B0-C3C2363C10FC}" type="parTrans" cxnId="{9827FDCE-BE8F-44B0-8374-84CEEB0C195A}">
      <dgm:prSet/>
      <dgm:spPr/>
      <dgm:t>
        <a:bodyPr/>
        <a:lstStyle/>
        <a:p>
          <a:endParaRPr lang="en-US"/>
        </a:p>
      </dgm:t>
    </dgm:pt>
    <dgm:pt modelId="{89282D9D-FE51-423A-8CC7-80B3C3B79435}" type="sibTrans" cxnId="{9827FDCE-BE8F-44B0-8374-84CEEB0C195A}">
      <dgm:prSet/>
      <dgm:spPr/>
      <dgm:t>
        <a:bodyPr/>
        <a:lstStyle/>
        <a:p>
          <a:endParaRPr lang="en-US"/>
        </a:p>
      </dgm:t>
    </dgm:pt>
    <dgm:pt modelId="{8934E617-3B1C-4821-9970-588FC0352071}">
      <dgm:prSet phldrT="[Text]"/>
      <dgm:spPr/>
      <dgm:t>
        <a:bodyPr/>
        <a:lstStyle/>
        <a:p>
          <a:r>
            <a:rPr lang="en-US" dirty="0" smtClean="0"/>
            <a:t>Distended tortuous spiral arteries </a:t>
          </a:r>
          <a:endParaRPr lang="en-US" dirty="0"/>
        </a:p>
      </dgm:t>
    </dgm:pt>
    <dgm:pt modelId="{3C8FA7AC-F6E9-4FA0-90FE-73AAD3FAC5B4}" type="parTrans" cxnId="{14576064-20B9-40D9-9CA3-B4B6820EA31E}">
      <dgm:prSet/>
      <dgm:spPr/>
      <dgm:t>
        <a:bodyPr/>
        <a:lstStyle/>
        <a:p>
          <a:endParaRPr lang="en-US"/>
        </a:p>
      </dgm:t>
    </dgm:pt>
    <dgm:pt modelId="{3F0999A1-0EE0-4DBB-8C1B-94B90C8C7B55}" type="sibTrans" cxnId="{14576064-20B9-40D9-9CA3-B4B6820EA31E}">
      <dgm:prSet/>
      <dgm:spPr/>
      <dgm:t>
        <a:bodyPr/>
        <a:lstStyle/>
        <a:p>
          <a:endParaRPr lang="en-US"/>
        </a:p>
      </dgm:t>
    </dgm:pt>
    <dgm:pt modelId="{372145AF-A25A-40FD-B85A-7C14965D89B4}">
      <dgm:prSet/>
      <dgm:spPr/>
      <dgm:t>
        <a:bodyPr/>
        <a:lstStyle/>
        <a:p>
          <a:r>
            <a:rPr lang="en-US" b="1" u="sng" dirty="0" smtClean="0">
              <a:solidFill>
                <a:srgbClr val="FF0000"/>
              </a:solidFill>
            </a:rPr>
            <a:t>Low </a:t>
          </a:r>
          <a:r>
            <a:rPr lang="en-US" b="1" u="sng" dirty="0" err="1" smtClean="0">
              <a:solidFill>
                <a:srgbClr val="FF0000"/>
              </a:solidFill>
            </a:rPr>
            <a:t>resistence</a:t>
          </a:r>
          <a:r>
            <a:rPr lang="en-US" b="1" u="sng" dirty="0" smtClean="0">
              <a:solidFill>
                <a:srgbClr val="FF0000"/>
              </a:solidFill>
            </a:rPr>
            <a:t>, low pressure high flow system </a:t>
          </a:r>
          <a:endParaRPr lang="en-US" b="1" u="sng" dirty="0">
            <a:solidFill>
              <a:srgbClr val="FF0000"/>
            </a:solidFill>
          </a:endParaRPr>
        </a:p>
      </dgm:t>
    </dgm:pt>
    <dgm:pt modelId="{D1B314C1-F9EF-4D0E-BB32-AE39CDF99357}" type="parTrans" cxnId="{8EDF444D-67A7-419F-B469-94AE94DCDC3B}">
      <dgm:prSet/>
      <dgm:spPr/>
      <dgm:t>
        <a:bodyPr/>
        <a:lstStyle/>
        <a:p>
          <a:endParaRPr lang="en-US"/>
        </a:p>
      </dgm:t>
    </dgm:pt>
    <dgm:pt modelId="{95639B53-558F-40B1-B715-77E8477E0DEE}" type="sibTrans" cxnId="{8EDF444D-67A7-419F-B469-94AE94DCDC3B}">
      <dgm:prSet/>
      <dgm:spPr/>
      <dgm:t>
        <a:bodyPr/>
        <a:lstStyle/>
        <a:p>
          <a:endParaRPr lang="en-US"/>
        </a:p>
      </dgm:t>
    </dgm:pt>
    <dgm:pt modelId="{E83A4160-5967-4080-A84A-39FEDC258318}" type="pres">
      <dgm:prSet presAssocID="{57633B4A-6154-4262-BC86-7BFABFF0366A}" presName="linearFlow" presStyleCnt="0">
        <dgm:presLayoutVars>
          <dgm:resizeHandles val="exact"/>
        </dgm:presLayoutVars>
      </dgm:prSet>
      <dgm:spPr/>
    </dgm:pt>
    <dgm:pt modelId="{4962C1F2-7416-4CA9-B475-0175D96D4346}" type="pres">
      <dgm:prSet presAssocID="{F89D5791-6285-40E4-9821-2E9B787ED5A3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EFA66-8BAC-434A-BB89-3AE5AF393E4B}" type="pres">
      <dgm:prSet presAssocID="{0DA550BE-340F-4E94-A544-5DFD750B6D4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2EF7589-7475-401E-ABD3-CAFB883DD53F}" type="pres">
      <dgm:prSet presAssocID="{0DA550BE-340F-4E94-A544-5DFD750B6D4A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F991222B-57E3-44D9-99C2-FF54D4C259E1}" type="pres">
      <dgm:prSet presAssocID="{9DD06AAD-9BB8-456E-A9F6-D04F5B23C7B9}" presName="node" presStyleLbl="node1" presStyleIdx="1" presStyleCnt="4" custScaleX="2713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63A755-EAA6-43FB-ABF5-DFEAD11DE347}" type="pres">
      <dgm:prSet presAssocID="{89282D9D-FE51-423A-8CC7-80B3C3B79435}" presName="sibTrans" presStyleLbl="sibTrans2D1" presStyleIdx="1" presStyleCnt="3"/>
      <dgm:spPr/>
      <dgm:t>
        <a:bodyPr/>
        <a:lstStyle/>
        <a:p>
          <a:endParaRPr lang="en-US"/>
        </a:p>
      </dgm:t>
    </dgm:pt>
    <dgm:pt modelId="{1A9F6B62-C2FD-429F-9FDE-D0DC8A1E0C15}" type="pres">
      <dgm:prSet presAssocID="{89282D9D-FE51-423A-8CC7-80B3C3B79435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F2E91E0B-4ACB-49BB-A156-FB72FC9D9E43}" type="pres">
      <dgm:prSet presAssocID="{8934E617-3B1C-4821-9970-588FC0352071}" presName="node" presStyleLbl="node1" presStyleIdx="2" presStyleCnt="4" custScaleX="2224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2E6849-C732-4C22-B3D9-60CD1F2CF4A8}" type="pres">
      <dgm:prSet presAssocID="{3F0999A1-0EE0-4DBB-8C1B-94B90C8C7B5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0E6921D4-03A5-49F3-92E2-4D5C07386BCC}" type="pres">
      <dgm:prSet presAssocID="{3F0999A1-0EE0-4DBB-8C1B-94B90C8C7B5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654A1730-8B7E-4CB3-B074-E3D7E7169492}" type="pres">
      <dgm:prSet presAssocID="{372145AF-A25A-40FD-B85A-7C14965D89B4}" presName="node" presStyleLbl="node1" presStyleIdx="3" presStyleCnt="4" custScaleX="31280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4BCAA85-8F3F-4E90-AA14-2AF82801111A}" type="presOf" srcId="{9DD06AAD-9BB8-456E-A9F6-D04F5B23C7B9}" destId="{F991222B-57E3-44D9-99C2-FF54D4C259E1}" srcOrd="0" destOrd="0" presId="urn:microsoft.com/office/officeart/2005/8/layout/process2"/>
    <dgm:cxn modelId="{0CA251AC-BA56-470B-A5B3-96BD5D4514B7}" type="presOf" srcId="{0DA550BE-340F-4E94-A544-5DFD750B6D4A}" destId="{AA0EFA66-8BAC-434A-BB89-3AE5AF393E4B}" srcOrd="0" destOrd="0" presId="urn:microsoft.com/office/officeart/2005/8/layout/process2"/>
    <dgm:cxn modelId="{2005B455-97FF-49F7-A72C-96AE2A47E04F}" type="presOf" srcId="{3F0999A1-0EE0-4DBB-8C1B-94B90C8C7B55}" destId="{4E2E6849-C732-4C22-B3D9-60CD1F2CF4A8}" srcOrd="0" destOrd="0" presId="urn:microsoft.com/office/officeart/2005/8/layout/process2"/>
    <dgm:cxn modelId="{0B6CC338-5719-490F-AAA0-DA5DEB0AFDED}" type="presOf" srcId="{372145AF-A25A-40FD-B85A-7C14965D89B4}" destId="{654A1730-8B7E-4CB3-B074-E3D7E7169492}" srcOrd="0" destOrd="0" presId="urn:microsoft.com/office/officeart/2005/8/layout/process2"/>
    <dgm:cxn modelId="{14576064-20B9-40D9-9CA3-B4B6820EA31E}" srcId="{57633B4A-6154-4262-BC86-7BFABFF0366A}" destId="{8934E617-3B1C-4821-9970-588FC0352071}" srcOrd="2" destOrd="0" parTransId="{3C8FA7AC-F6E9-4FA0-90FE-73AAD3FAC5B4}" sibTransId="{3F0999A1-0EE0-4DBB-8C1B-94B90C8C7B55}"/>
    <dgm:cxn modelId="{FDBE6A45-25E6-4A28-B5AF-32F343C7A53A}" type="presOf" srcId="{57633B4A-6154-4262-BC86-7BFABFF0366A}" destId="{E83A4160-5967-4080-A84A-39FEDC258318}" srcOrd="0" destOrd="0" presId="urn:microsoft.com/office/officeart/2005/8/layout/process2"/>
    <dgm:cxn modelId="{9827FDCE-BE8F-44B0-8374-84CEEB0C195A}" srcId="{57633B4A-6154-4262-BC86-7BFABFF0366A}" destId="{9DD06AAD-9BB8-456E-A9F6-D04F5B23C7B9}" srcOrd="1" destOrd="0" parTransId="{1AF8C07A-2A55-4E90-86B0-C3C2363C10FC}" sibTransId="{89282D9D-FE51-423A-8CC7-80B3C3B79435}"/>
    <dgm:cxn modelId="{50CD5183-1F4A-4B53-AACE-67E52E984438}" type="presOf" srcId="{0DA550BE-340F-4E94-A544-5DFD750B6D4A}" destId="{D2EF7589-7475-401E-ABD3-CAFB883DD53F}" srcOrd="1" destOrd="0" presId="urn:microsoft.com/office/officeart/2005/8/layout/process2"/>
    <dgm:cxn modelId="{DE139ABB-E683-4A38-90A2-E8880F5FC3E8}" type="presOf" srcId="{8934E617-3B1C-4821-9970-588FC0352071}" destId="{F2E91E0B-4ACB-49BB-A156-FB72FC9D9E43}" srcOrd="0" destOrd="0" presId="urn:microsoft.com/office/officeart/2005/8/layout/process2"/>
    <dgm:cxn modelId="{879A314C-14D4-4AD8-95EB-2C70E35F21EA}" srcId="{57633B4A-6154-4262-BC86-7BFABFF0366A}" destId="{F89D5791-6285-40E4-9821-2E9B787ED5A3}" srcOrd="0" destOrd="0" parTransId="{FDB11400-C1AF-4CC0-BACF-479E89D59248}" sibTransId="{0DA550BE-340F-4E94-A544-5DFD750B6D4A}"/>
    <dgm:cxn modelId="{DE163B77-D387-4791-8523-28B1F4DC8BE2}" type="presOf" srcId="{3F0999A1-0EE0-4DBB-8C1B-94B90C8C7B55}" destId="{0E6921D4-03A5-49F3-92E2-4D5C07386BCC}" srcOrd="1" destOrd="0" presId="urn:microsoft.com/office/officeart/2005/8/layout/process2"/>
    <dgm:cxn modelId="{F1BE1C3B-463B-400F-B5C5-7A15F09CCD2E}" type="presOf" srcId="{89282D9D-FE51-423A-8CC7-80B3C3B79435}" destId="{ED63A755-EAA6-43FB-ABF5-DFEAD11DE347}" srcOrd="0" destOrd="0" presId="urn:microsoft.com/office/officeart/2005/8/layout/process2"/>
    <dgm:cxn modelId="{8EDF444D-67A7-419F-B469-94AE94DCDC3B}" srcId="{57633B4A-6154-4262-BC86-7BFABFF0366A}" destId="{372145AF-A25A-40FD-B85A-7C14965D89B4}" srcOrd="3" destOrd="0" parTransId="{D1B314C1-F9EF-4D0E-BB32-AE39CDF99357}" sibTransId="{95639B53-558F-40B1-B715-77E8477E0DEE}"/>
    <dgm:cxn modelId="{78E1A2D3-6E0C-437B-81FC-6BCF34B042A6}" type="presOf" srcId="{F89D5791-6285-40E4-9821-2E9B787ED5A3}" destId="{4962C1F2-7416-4CA9-B475-0175D96D4346}" srcOrd="0" destOrd="0" presId="urn:microsoft.com/office/officeart/2005/8/layout/process2"/>
    <dgm:cxn modelId="{B0565298-00BC-4069-B870-F88CB98A1A76}" type="presOf" srcId="{89282D9D-FE51-423A-8CC7-80B3C3B79435}" destId="{1A9F6B62-C2FD-429F-9FDE-D0DC8A1E0C15}" srcOrd="1" destOrd="0" presId="urn:microsoft.com/office/officeart/2005/8/layout/process2"/>
    <dgm:cxn modelId="{31606EDE-EC53-45B6-816E-06A6D0B73BD3}" type="presParOf" srcId="{E83A4160-5967-4080-A84A-39FEDC258318}" destId="{4962C1F2-7416-4CA9-B475-0175D96D4346}" srcOrd="0" destOrd="0" presId="urn:microsoft.com/office/officeart/2005/8/layout/process2"/>
    <dgm:cxn modelId="{63C15257-3C59-4FD3-B5AB-19888BC7B35F}" type="presParOf" srcId="{E83A4160-5967-4080-A84A-39FEDC258318}" destId="{AA0EFA66-8BAC-434A-BB89-3AE5AF393E4B}" srcOrd="1" destOrd="0" presId="urn:microsoft.com/office/officeart/2005/8/layout/process2"/>
    <dgm:cxn modelId="{BFD6081F-9497-4F28-926C-CC4305FD161A}" type="presParOf" srcId="{AA0EFA66-8BAC-434A-BB89-3AE5AF393E4B}" destId="{D2EF7589-7475-401E-ABD3-CAFB883DD53F}" srcOrd="0" destOrd="0" presId="urn:microsoft.com/office/officeart/2005/8/layout/process2"/>
    <dgm:cxn modelId="{C76E0581-1891-4B68-9EB7-46BED878EBC0}" type="presParOf" srcId="{E83A4160-5967-4080-A84A-39FEDC258318}" destId="{F991222B-57E3-44D9-99C2-FF54D4C259E1}" srcOrd="2" destOrd="0" presId="urn:microsoft.com/office/officeart/2005/8/layout/process2"/>
    <dgm:cxn modelId="{713CC543-B3DA-4212-931F-BF5A2D121D72}" type="presParOf" srcId="{E83A4160-5967-4080-A84A-39FEDC258318}" destId="{ED63A755-EAA6-43FB-ABF5-DFEAD11DE347}" srcOrd="3" destOrd="0" presId="urn:microsoft.com/office/officeart/2005/8/layout/process2"/>
    <dgm:cxn modelId="{3774D43B-68FE-437E-8EF3-6F953B1149FB}" type="presParOf" srcId="{ED63A755-EAA6-43FB-ABF5-DFEAD11DE347}" destId="{1A9F6B62-C2FD-429F-9FDE-D0DC8A1E0C15}" srcOrd="0" destOrd="0" presId="urn:microsoft.com/office/officeart/2005/8/layout/process2"/>
    <dgm:cxn modelId="{54259D39-81F6-48F6-A68F-B8179AAEDDFF}" type="presParOf" srcId="{E83A4160-5967-4080-A84A-39FEDC258318}" destId="{F2E91E0B-4ACB-49BB-A156-FB72FC9D9E43}" srcOrd="4" destOrd="0" presId="urn:microsoft.com/office/officeart/2005/8/layout/process2"/>
    <dgm:cxn modelId="{3C4CDE67-9093-416A-972D-8DF1D6D2FA79}" type="presParOf" srcId="{E83A4160-5967-4080-A84A-39FEDC258318}" destId="{4E2E6849-C732-4C22-B3D9-60CD1F2CF4A8}" srcOrd="5" destOrd="0" presId="urn:microsoft.com/office/officeart/2005/8/layout/process2"/>
    <dgm:cxn modelId="{56C8A5EC-D82B-41A3-A281-897226F9577C}" type="presParOf" srcId="{4E2E6849-C732-4C22-B3D9-60CD1F2CF4A8}" destId="{0E6921D4-03A5-49F3-92E2-4D5C07386BCC}" srcOrd="0" destOrd="0" presId="urn:microsoft.com/office/officeart/2005/8/layout/process2"/>
    <dgm:cxn modelId="{22F99F2C-0BB9-4A73-B1AC-ADADB1B6C002}" type="presParOf" srcId="{E83A4160-5967-4080-A84A-39FEDC258318}" destId="{654A1730-8B7E-4CB3-B074-E3D7E7169492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E8F765-7624-4DF9-858D-A273E2368D67}">
      <dsp:nvSpPr>
        <dsp:cNvPr id="0" name=""/>
        <dsp:cNvSpPr/>
      </dsp:nvSpPr>
      <dsp:spPr>
        <a:xfrm>
          <a:off x="0" y="1900825"/>
          <a:ext cx="3093716" cy="1093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Hypertension in Pregnancy</a:t>
          </a:r>
          <a:endParaRPr lang="en-US" sz="2700" kern="1200" dirty="0"/>
        </a:p>
      </dsp:txBody>
      <dsp:txXfrm>
        <a:off x="32027" y="1932852"/>
        <a:ext cx="3029662" cy="1029418"/>
      </dsp:txXfrm>
    </dsp:sp>
    <dsp:sp modelId="{5401FC7A-67DE-4D70-9774-431AC074C69B}">
      <dsp:nvSpPr>
        <dsp:cNvPr id="0" name=""/>
        <dsp:cNvSpPr/>
      </dsp:nvSpPr>
      <dsp:spPr>
        <a:xfrm rot="17688604">
          <a:off x="2487246" y="1478874"/>
          <a:ext cx="2089875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2089875" y="201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479937" y="1446820"/>
        <a:ext cx="104493" cy="104493"/>
      </dsp:txXfrm>
    </dsp:sp>
    <dsp:sp modelId="{258CBE86-2936-41BE-9D6B-DEC021727668}">
      <dsp:nvSpPr>
        <dsp:cNvPr id="0" name=""/>
        <dsp:cNvSpPr/>
      </dsp:nvSpPr>
      <dsp:spPr>
        <a:xfrm>
          <a:off x="3970652" y="3837"/>
          <a:ext cx="4385435" cy="1093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Gestational Hypertension</a:t>
          </a:r>
          <a:endParaRPr lang="en-US" sz="2700" kern="1200" dirty="0"/>
        </a:p>
      </dsp:txBody>
      <dsp:txXfrm>
        <a:off x="4002679" y="35864"/>
        <a:ext cx="4321381" cy="1029418"/>
      </dsp:txXfrm>
    </dsp:sp>
    <dsp:sp modelId="{5ACBF3BE-1914-4E13-8085-54A826290718}">
      <dsp:nvSpPr>
        <dsp:cNvPr id="0" name=""/>
        <dsp:cNvSpPr/>
      </dsp:nvSpPr>
      <dsp:spPr>
        <a:xfrm rot="19433942">
          <a:off x="2989512" y="2107620"/>
          <a:ext cx="1085343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85343" y="201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05051" y="2100680"/>
        <a:ext cx="54267" cy="54267"/>
      </dsp:txXfrm>
    </dsp:sp>
    <dsp:sp modelId="{EC723EE6-D7E7-49F0-A2FC-6C67B5D7859A}">
      <dsp:nvSpPr>
        <dsp:cNvPr id="0" name=""/>
        <dsp:cNvSpPr/>
      </dsp:nvSpPr>
      <dsp:spPr>
        <a:xfrm>
          <a:off x="3970652" y="1261330"/>
          <a:ext cx="4342396" cy="1093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Preeclamsia-Eclampsia</a:t>
          </a:r>
          <a:endParaRPr lang="en-US" sz="2700" kern="1200" dirty="0"/>
        </a:p>
      </dsp:txBody>
      <dsp:txXfrm>
        <a:off x="4002679" y="1293357"/>
        <a:ext cx="4278342" cy="1029418"/>
      </dsp:txXfrm>
    </dsp:sp>
    <dsp:sp modelId="{72703635-E8BA-4F66-ACBB-F8DEF6F7FC81}">
      <dsp:nvSpPr>
        <dsp:cNvPr id="0" name=""/>
        <dsp:cNvSpPr/>
      </dsp:nvSpPr>
      <dsp:spPr>
        <a:xfrm rot="2110396">
          <a:off x="2995775" y="2736367"/>
          <a:ext cx="1072817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1072817" y="201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505364" y="2729739"/>
        <a:ext cx="53640" cy="53640"/>
      </dsp:txXfrm>
    </dsp:sp>
    <dsp:sp modelId="{2C0DC5B4-CE85-4C77-A2D3-C453307BD477}">
      <dsp:nvSpPr>
        <dsp:cNvPr id="0" name=""/>
        <dsp:cNvSpPr/>
      </dsp:nvSpPr>
      <dsp:spPr>
        <a:xfrm>
          <a:off x="3970652" y="2518822"/>
          <a:ext cx="4385435" cy="1093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Chronic Hypertension</a:t>
          </a:r>
          <a:endParaRPr lang="en-US" sz="2700" kern="1200" dirty="0"/>
        </a:p>
      </dsp:txBody>
      <dsp:txXfrm>
        <a:off x="4002679" y="2550849"/>
        <a:ext cx="4321381" cy="1029418"/>
      </dsp:txXfrm>
    </dsp:sp>
    <dsp:sp modelId="{2AA04646-8129-416C-907B-6EA9DC778511}">
      <dsp:nvSpPr>
        <dsp:cNvPr id="0" name=""/>
        <dsp:cNvSpPr/>
      </dsp:nvSpPr>
      <dsp:spPr>
        <a:xfrm rot="3896418">
          <a:off x="2496993" y="3365113"/>
          <a:ext cx="2070381" cy="40385"/>
        </a:xfrm>
        <a:custGeom>
          <a:avLst/>
          <a:gdLst/>
          <a:ahLst/>
          <a:cxnLst/>
          <a:rect l="0" t="0" r="0" b="0"/>
          <a:pathLst>
            <a:path>
              <a:moveTo>
                <a:pt x="0" y="20192"/>
              </a:moveTo>
              <a:lnTo>
                <a:pt x="2070381" y="201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3480425" y="3333546"/>
        <a:ext cx="103519" cy="103519"/>
      </dsp:txXfrm>
    </dsp:sp>
    <dsp:sp modelId="{16C5ED10-6110-47D2-AC3E-AFE058FE9256}">
      <dsp:nvSpPr>
        <dsp:cNvPr id="0" name=""/>
        <dsp:cNvSpPr/>
      </dsp:nvSpPr>
      <dsp:spPr>
        <a:xfrm>
          <a:off x="3970652" y="3776315"/>
          <a:ext cx="4385435" cy="10934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Preeclamsia superimposed on Chronic Hypertension</a:t>
          </a:r>
          <a:endParaRPr lang="en-US" sz="2700" kern="1200" dirty="0"/>
        </a:p>
      </dsp:txBody>
      <dsp:txXfrm>
        <a:off x="4002679" y="3808342"/>
        <a:ext cx="4321381" cy="1029418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F54ED1-37E6-4E53-8912-A4EF561E12B4}">
      <dsp:nvSpPr>
        <dsp:cNvPr id="0" name=""/>
        <dsp:cNvSpPr/>
      </dsp:nvSpPr>
      <dsp:spPr>
        <a:xfrm>
          <a:off x="0" y="0"/>
          <a:ext cx="8229600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/>
            <a:t>ETIOLOGICAL FACTORS </a:t>
          </a:r>
          <a:endParaRPr lang="en-US" sz="3700" kern="1200" dirty="0"/>
        </a:p>
      </dsp:txBody>
      <dsp:txXfrm>
        <a:off x="42265" y="42265"/>
        <a:ext cx="8145070" cy="78127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65D8E-3AC2-4439-B6A8-968BBC56D371}">
      <dsp:nvSpPr>
        <dsp:cNvPr id="0" name=""/>
        <dsp:cNvSpPr/>
      </dsp:nvSpPr>
      <dsp:spPr>
        <a:xfrm>
          <a:off x="5196898" y="811206"/>
          <a:ext cx="2212062" cy="22120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36DB1-570E-4353-8524-A15416751DC7}">
      <dsp:nvSpPr>
        <dsp:cNvPr id="0" name=""/>
        <dsp:cNvSpPr/>
      </dsp:nvSpPr>
      <dsp:spPr>
        <a:xfrm>
          <a:off x="4854193" y="582612"/>
          <a:ext cx="2707855" cy="267415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Stage 2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Maternal syndrome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(HTN, proteinuria,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Endothelial dysfunction)</a:t>
          </a:r>
          <a:endParaRPr lang="en-US" sz="1700" kern="1200" dirty="0"/>
        </a:p>
      </dsp:txBody>
      <dsp:txXfrm>
        <a:off x="5241582" y="964706"/>
        <a:ext cx="1934366" cy="1909965"/>
      </dsp:txXfrm>
    </dsp:sp>
    <dsp:sp modelId="{4B021E46-3B38-4C9F-B61A-3CDDEFDEFF2F}">
      <dsp:nvSpPr>
        <dsp:cNvPr id="0" name=""/>
        <dsp:cNvSpPr/>
      </dsp:nvSpPr>
      <dsp:spPr>
        <a:xfrm rot="2700000">
          <a:off x="757077" y="568421"/>
          <a:ext cx="2744579" cy="274457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8E3A9-B37B-42CE-B1B2-DCD60A3F724D}">
      <dsp:nvSpPr>
        <dsp:cNvPr id="0" name=""/>
        <dsp:cNvSpPr/>
      </dsp:nvSpPr>
      <dsp:spPr>
        <a:xfrm>
          <a:off x="0" y="552522"/>
          <a:ext cx="2812611" cy="28122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Stage1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Reduced placental implantation</a:t>
          </a:r>
          <a:endParaRPr lang="en-US" sz="1700" kern="1200" dirty="0"/>
        </a:p>
      </dsp:txBody>
      <dsp:txXfrm>
        <a:off x="401706" y="954353"/>
        <a:ext cx="2009199" cy="200862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3307E-0C3A-42E0-A35C-9296590576AE}">
      <dsp:nvSpPr>
        <dsp:cNvPr id="0" name=""/>
        <dsp:cNvSpPr/>
      </dsp:nvSpPr>
      <dsp:spPr>
        <a:xfrm>
          <a:off x="936655" y="889"/>
          <a:ext cx="2216947" cy="110847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err="1" smtClean="0"/>
            <a:t>vasodialator</a:t>
          </a:r>
          <a:endParaRPr lang="en-US" sz="2300" kern="1200" dirty="0"/>
        </a:p>
      </dsp:txBody>
      <dsp:txXfrm>
        <a:off x="969121" y="33355"/>
        <a:ext cx="2152015" cy="1043541"/>
      </dsp:txXfrm>
    </dsp:sp>
    <dsp:sp modelId="{98FC24A8-5A51-471C-B763-55F31F45EF8C}">
      <dsp:nvSpPr>
        <dsp:cNvPr id="0" name=""/>
        <dsp:cNvSpPr/>
      </dsp:nvSpPr>
      <dsp:spPr>
        <a:xfrm>
          <a:off x="1158350" y="1109363"/>
          <a:ext cx="221694" cy="831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355"/>
              </a:lnTo>
              <a:lnTo>
                <a:pt x="221694" y="831355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F0DDDA-066F-4032-8567-EE4B0A439085}">
      <dsp:nvSpPr>
        <dsp:cNvPr id="0" name=""/>
        <dsp:cNvSpPr/>
      </dsp:nvSpPr>
      <dsp:spPr>
        <a:xfrm>
          <a:off x="1380044" y="1386481"/>
          <a:ext cx="1773557" cy="1108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NO</a:t>
          </a:r>
          <a:endParaRPr lang="en-US" sz="2700" kern="1200" dirty="0"/>
        </a:p>
      </dsp:txBody>
      <dsp:txXfrm>
        <a:off x="1412510" y="1418947"/>
        <a:ext cx="1708625" cy="1043541"/>
      </dsp:txXfrm>
    </dsp:sp>
    <dsp:sp modelId="{936BEA4B-30D3-4078-8483-E2587C38D7D1}">
      <dsp:nvSpPr>
        <dsp:cNvPr id="0" name=""/>
        <dsp:cNvSpPr/>
      </dsp:nvSpPr>
      <dsp:spPr>
        <a:xfrm>
          <a:off x="1158350" y="1109363"/>
          <a:ext cx="221694" cy="22169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6947"/>
              </a:lnTo>
              <a:lnTo>
                <a:pt x="221694" y="2216947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67CE45-C509-49B5-B827-071CF2B7DF04}">
      <dsp:nvSpPr>
        <dsp:cNvPr id="0" name=""/>
        <dsp:cNvSpPr/>
      </dsp:nvSpPr>
      <dsp:spPr>
        <a:xfrm>
          <a:off x="1380044" y="2772073"/>
          <a:ext cx="1773557" cy="1108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PGI-2</a:t>
          </a:r>
          <a:endParaRPr lang="en-US" sz="2700" kern="1200" dirty="0"/>
        </a:p>
      </dsp:txBody>
      <dsp:txXfrm>
        <a:off x="1412510" y="2804539"/>
        <a:ext cx="1708625" cy="1043541"/>
      </dsp:txXfrm>
    </dsp:sp>
    <dsp:sp modelId="{651AF752-0CDA-4F55-A501-1E23F54459D8}">
      <dsp:nvSpPr>
        <dsp:cNvPr id="0" name=""/>
        <dsp:cNvSpPr/>
      </dsp:nvSpPr>
      <dsp:spPr>
        <a:xfrm>
          <a:off x="3707839" y="889"/>
          <a:ext cx="2216947" cy="1108473"/>
        </a:xfrm>
        <a:prstGeom prst="roundRect">
          <a:avLst>
            <a:gd name="adj" fmla="val 10000"/>
          </a:avLst>
        </a:prstGeom>
        <a:solidFill>
          <a:srgbClr val="FF00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vasoconstrictor</a:t>
          </a:r>
          <a:endParaRPr lang="en-US" sz="2300" kern="1200" dirty="0"/>
        </a:p>
      </dsp:txBody>
      <dsp:txXfrm>
        <a:off x="3740305" y="33355"/>
        <a:ext cx="2152015" cy="1043541"/>
      </dsp:txXfrm>
    </dsp:sp>
    <dsp:sp modelId="{4E5550DD-1B6F-471D-B055-B154588B8452}">
      <dsp:nvSpPr>
        <dsp:cNvPr id="0" name=""/>
        <dsp:cNvSpPr/>
      </dsp:nvSpPr>
      <dsp:spPr>
        <a:xfrm>
          <a:off x="3929534" y="1109363"/>
          <a:ext cx="221694" cy="8313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1355"/>
              </a:lnTo>
              <a:lnTo>
                <a:pt x="221694" y="831355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41899B-F47B-41AE-BBAB-FE36B137492E}">
      <dsp:nvSpPr>
        <dsp:cNvPr id="0" name=""/>
        <dsp:cNvSpPr/>
      </dsp:nvSpPr>
      <dsp:spPr>
        <a:xfrm>
          <a:off x="4151228" y="1386481"/>
          <a:ext cx="2134086" cy="1108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Angiotensin-II</a:t>
          </a:r>
          <a:endParaRPr lang="en-US" sz="2700" kern="1200" dirty="0"/>
        </a:p>
      </dsp:txBody>
      <dsp:txXfrm>
        <a:off x="4183694" y="1418947"/>
        <a:ext cx="2069154" cy="1043541"/>
      </dsp:txXfrm>
    </dsp:sp>
    <dsp:sp modelId="{C866C19F-C6B0-4061-A753-C2C698F82B20}">
      <dsp:nvSpPr>
        <dsp:cNvPr id="0" name=""/>
        <dsp:cNvSpPr/>
      </dsp:nvSpPr>
      <dsp:spPr>
        <a:xfrm>
          <a:off x="3929534" y="1109363"/>
          <a:ext cx="258496" cy="22178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17836"/>
              </a:lnTo>
              <a:lnTo>
                <a:pt x="258496" y="2217836"/>
              </a:lnTo>
            </a:path>
          </a:pathLst>
        </a:custGeom>
        <a:noFill/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460F5F-542C-4A2B-A730-F64EEBE2DDDD}">
      <dsp:nvSpPr>
        <dsp:cNvPr id="0" name=""/>
        <dsp:cNvSpPr/>
      </dsp:nvSpPr>
      <dsp:spPr>
        <a:xfrm>
          <a:off x="4188030" y="2772963"/>
          <a:ext cx="2258891" cy="11084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435" tIns="34290" rIns="51435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err="1" smtClean="0"/>
            <a:t>Endothelin</a:t>
          </a:r>
          <a:r>
            <a:rPr lang="en-US" sz="2700" kern="1200" dirty="0" smtClean="0"/>
            <a:t>-I</a:t>
          </a:r>
          <a:endParaRPr lang="en-US" sz="2700" kern="1200" dirty="0"/>
        </a:p>
      </dsp:txBody>
      <dsp:txXfrm>
        <a:off x="4220496" y="2805429"/>
        <a:ext cx="2193959" cy="104354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1FD439-CC65-48BE-9DE4-24872D8124E6}">
      <dsp:nvSpPr>
        <dsp:cNvPr id="0" name=""/>
        <dsp:cNvSpPr/>
      </dsp:nvSpPr>
      <dsp:spPr>
        <a:xfrm>
          <a:off x="0" y="0"/>
          <a:ext cx="2966519" cy="1045466"/>
        </a:xfrm>
        <a:prstGeom prst="rect">
          <a:avLst/>
        </a:prstGeom>
        <a:solidFill>
          <a:schemeClr val="accent2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Angiogenic</a:t>
          </a:r>
          <a:r>
            <a:rPr lang="en-US" sz="3000" kern="1200" dirty="0" smtClean="0"/>
            <a:t> factor</a:t>
          </a:r>
          <a:endParaRPr lang="en-US" sz="3000" kern="1200" dirty="0"/>
        </a:p>
      </dsp:txBody>
      <dsp:txXfrm>
        <a:off x="0" y="0"/>
        <a:ext cx="2966519" cy="1045466"/>
      </dsp:txXfrm>
    </dsp:sp>
    <dsp:sp modelId="{E6D1CB13-5598-4C2E-953C-FE7AEB61E049}">
      <dsp:nvSpPr>
        <dsp:cNvPr id="0" name=""/>
        <dsp:cNvSpPr/>
      </dsp:nvSpPr>
      <dsp:spPr>
        <a:xfrm>
          <a:off x="0" y="1196406"/>
          <a:ext cx="2950262" cy="28359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99136" bIns="224028" numCol="1" spcCol="1270" anchor="t" anchorCtr="0">
          <a:noAutofit/>
        </a:bodyPr>
        <a:lstStyle/>
        <a:p>
          <a:pPr marL="285750" lvl="1" indent="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800" kern="1200" dirty="0" smtClean="0"/>
            <a:t>VEGF</a:t>
          </a:r>
          <a:endParaRPr lang="en-US" sz="28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800" kern="1200" dirty="0" smtClean="0"/>
            <a:t>TFG-beta</a:t>
          </a:r>
          <a:endParaRPr lang="en-US" sz="28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2800" kern="1200" dirty="0" err="1" smtClean="0"/>
            <a:t>PlGF</a:t>
          </a:r>
          <a:r>
            <a:rPr lang="en-US" sz="2800" kern="1200" dirty="0" smtClean="0"/>
            <a:t> </a:t>
          </a:r>
        </a:p>
        <a:p>
          <a:pPr marL="285750" lvl="1" indent="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000" kern="1200" dirty="0"/>
        </a:p>
      </dsp:txBody>
      <dsp:txXfrm>
        <a:off x="0" y="1196406"/>
        <a:ext cx="2950262" cy="2835989"/>
      </dsp:txXfrm>
    </dsp:sp>
    <dsp:sp modelId="{E5A6ED47-6AC7-4999-A215-3836D74FF3B1}">
      <dsp:nvSpPr>
        <dsp:cNvPr id="0" name=""/>
        <dsp:cNvSpPr/>
      </dsp:nvSpPr>
      <dsp:spPr>
        <a:xfrm>
          <a:off x="3242317" y="0"/>
          <a:ext cx="2966519" cy="1045466"/>
        </a:xfrm>
        <a:prstGeom prst="rect">
          <a:avLst/>
        </a:prstGeom>
        <a:solidFill>
          <a:srgbClr val="FF0000"/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err="1" smtClean="0"/>
            <a:t>Antiangiogenic</a:t>
          </a:r>
          <a:r>
            <a:rPr lang="en-US" sz="3000" kern="1200" dirty="0" smtClean="0"/>
            <a:t> factor</a:t>
          </a:r>
          <a:endParaRPr lang="en-US" sz="3000" kern="1200" dirty="0"/>
        </a:p>
      </dsp:txBody>
      <dsp:txXfrm>
        <a:off x="3242317" y="0"/>
        <a:ext cx="2966519" cy="1045466"/>
      </dsp:txXfrm>
    </dsp:sp>
    <dsp:sp modelId="{175FB046-3193-4A00-A4C3-9B74F8464960}">
      <dsp:nvSpPr>
        <dsp:cNvPr id="0" name=""/>
        <dsp:cNvSpPr/>
      </dsp:nvSpPr>
      <dsp:spPr>
        <a:xfrm>
          <a:off x="3242317" y="1211831"/>
          <a:ext cx="2966519" cy="269107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213360" bIns="240030" numCol="1" spcCol="1270" anchor="t" anchorCtr="0">
          <a:noAutofit/>
        </a:bodyPr>
        <a:lstStyle/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smtClean="0"/>
            <a:t>sFlt-1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3000" kern="1200" dirty="0" err="1" smtClean="0"/>
            <a:t>sEng</a:t>
          </a:r>
          <a:endParaRPr lang="en-US" sz="3000" kern="1200" dirty="0"/>
        </a:p>
        <a:p>
          <a:pPr marL="285750" lvl="1" indent="-285750" algn="l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3000" kern="1200" dirty="0"/>
        </a:p>
      </dsp:txBody>
      <dsp:txXfrm>
        <a:off x="3242317" y="1211831"/>
        <a:ext cx="2966519" cy="269107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CAA26F-C00C-4BFF-9995-23D08EA4F048}">
      <dsp:nvSpPr>
        <dsp:cNvPr id="0" name=""/>
        <dsp:cNvSpPr/>
      </dsp:nvSpPr>
      <dsp:spPr>
        <a:xfrm>
          <a:off x="2681130" y="1658"/>
          <a:ext cx="3023117" cy="1315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285750" lvl="1" indent="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smtClean="0"/>
            <a:t> ↑afterload</a:t>
          </a:r>
        </a:p>
        <a:p>
          <a:pPr marL="285750" lvl="1" indent="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2681130" y="166133"/>
        <a:ext cx="2529693" cy="986847"/>
      </dsp:txXfrm>
    </dsp:sp>
    <dsp:sp modelId="{FC928DE8-2EA9-48A2-AD99-6D6FA1A1D6F4}">
      <dsp:nvSpPr>
        <dsp:cNvPr id="0" name=""/>
        <dsp:cNvSpPr/>
      </dsp:nvSpPr>
      <dsp:spPr>
        <a:xfrm>
          <a:off x="3112" y="1658"/>
          <a:ext cx="2678018" cy="1315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smtClean="0">
              <a:solidFill>
                <a:schemeClr val="tx1"/>
              </a:solidFill>
            </a:rPr>
            <a:t>↑ed peripheral resistance</a:t>
          </a:r>
          <a:endParaRPr lang="en-US" sz="1700" kern="1200" smtClean="0"/>
        </a:p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67344" y="65890"/>
        <a:ext cx="2549554" cy="1187333"/>
      </dsp:txXfrm>
    </dsp:sp>
    <dsp:sp modelId="{1A78A6E8-3B14-4A41-9750-158C01D2A7E0}">
      <dsp:nvSpPr>
        <dsp:cNvPr id="0" name=""/>
        <dsp:cNvSpPr/>
      </dsp:nvSpPr>
      <dsp:spPr>
        <a:xfrm>
          <a:off x="2607327" y="1460286"/>
          <a:ext cx="3100032" cy="1315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↓preload </a:t>
          </a:r>
          <a:endParaRPr lang="en-US" sz="1600" kern="1200" dirty="0"/>
        </a:p>
      </dsp:txBody>
      <dsp:txXfrm>
        <a:off x="2607327" y="1624761"/>
        <a:ext cx="2606608" cy="986847"/>
      </dsp:txXfrm>
    </dsp:sp>
    <dsp:sp modelId="{808B4542-FADE-469A-A93E-1AFA07BA7978}">
      <dsp:nvSpPr>
        <dsp:cNvPr id="0" name=""/>
        <dsp:cNvSpPr/>
      </dsp:nvSpPr>
      <dsp:spPr>
        <a:xfrm>
          <a:off x="1360" y="1449036"/>
          <a:ext cx="2604606" cy="1315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↓</a:t>
          </a:r>
          <a:r>
            <a:rPr lang="en-US" sz="1700" kern="1200" dirty="0" err="1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sz="1700" kern="1200" dirty="0" smtClean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700" kern="1200" dirty="0" smtClean="0">
              <a:solidFill>
                <a:schemeClr val="tx1"/>
              </a:solidFill>
            </a:rPr>
            <a:t>pregnancy induced </a:t>
          </a:r>
          <a:r>
            <a:rPr lang="en-US" sz="1700" kern="1200" dirty="0" err="1" smtClean="0">
              <a:solidFill>
                <a:schemeClr val="tx1"/>
              </a:solidFill>
            </a:rPr>
            <a:t>hypervolumia</a:t>
          </a:r>
          <a:r>
            <a:rPr lang="en-US" sz="1700" kern="1200" dirty="0" smtClean="0">
              <a:solidFill>
                <a:schemeClr val="tx1"/>
              </a:solidFill>
            </a:rPr>
            <a:t>  </a:t>
          </a:r>
          <a:endParaRPr lang="en-US" sz="1700" kern="1200" dirty="0" smtClean="0"/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/>
        </a:p>
      </dsp:txBody>
      <dsp:txXfrm>
        <a:off x="65592" y="1513268"/>
        <a:ext cx="2476142" cy="1187333"/>
      </dsp:txXfrm>
    </dsp:sp>
    <dsp:sp modelId="{824E8F81-0620-4525-AE83-FFE1A5680987}">
      <dsp:nvSpPr>
        <dsp:cNvPr id="0" name=""/>
        <dsp:cNvSpPr/>
      </dsp:nvSpPr>
      <dsp:spPr>
        <a:xfrm>
          <a:off x="2569745" y="2896413"/>
          <a:ext cx="3136818" cy="1315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dirty="0" smtClean="0">
              <a:solidFill>
                <a:schemeClr val="tx1"/>
              </a:solidFill>
            </a:rPr>
            <a:t>Pulmonary leak edema</a:t>
          </a:r>
          <a:endParaRPr lang="en-US" sz="1600" kern="1200" dirty="0" smtClean="0"/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2569745" y="3060888"/>
        <a:ext cx="2643394" cy="986847"/>
      </dsp:txXfrm>
    </dsp:sp>
    <dsp:sp modelId="{7DF8D314-E0CD-4E78-B47F-855ACC087F03}">
      <dsp:nvSpPr>
        <dsp:cNvPr id="0" name=""/>
        <dsp:cNvSpPr/>
      </dsp:nvSpPr>
      <dsp:spPr>
        <a:xfrm>
          <a:off x="795" y="2896413"/>
          <a:ext cx="2568949" cy="1315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</a:rPr>
            <a:t>alveolar endothelial damage &amp; ↓</a:t>
          </a:r>
          <a:r>
            <a:rPr lang="en-US" sz="1700" kern="1200" dirty="0" err="1" smtClean="0">
              <a:solidFill>
                <a:schemeClr val="tx1"/>
              </a:solidFill>
            </a:rPr>
            <a:t>ed</a:t>
          </a:r>
          <a:r>
            <a:rPr lang="en-US" sz="1700" kern="1200" dirty="0" smtClean="0">
              <a:solidFill>
                <a:schemeClr val="tx1"/>
              </a:solidFill>
            </a:rPr>
            <a:t> plasma oncotic </a:t>
          </a:r>
          <a:r>
            <a:rPr lang="en-US" sz="1700" kern="1200" dirty="0" err="1" smtClean="0">
              <a:solidFill>
                <a:schemeClr val="tx1"/>
              </a:solidFill>
            </a:rPr>
            <a:t>pr</a:t>
          </a:r>
          <a:endParaRPr lang="en-US" sz="1700" kern="1200" dirty="0"/>
        </a:p>
      </dsp:txBody>
      <dsp:txXfrm>
        <a:off x="65027" y="2960645"/>
        <a:ext cx="2440485" cy="1187333"/>
      </dsp:txXfrm>
    </dsp:sp>
    <dsp:sp modelId="{71E00C47-5E26-4BC6-A540-5A8B4192C948}">
      <dsp:nvSpPr>
        <dsp:cNvPr id="0" name=""/>
        <dsp:cNvSpPr/>
      </dsp:nvSpPr>
      <dsp:spPr>
        <a:xfrm>
          <a:off x="2605966" y="4343791"/>
          <a:ext cx="3100032" cy="1315797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US" sz="1600" kern="1200" dirty="0" err="1" smtClean="0">
              <a:solidFill>
                <a:schemeClr val="tx1"/>
              </a:solidFill>
            </a:rPr>
            <a:t>hemoconcentration</a:t>
          </a:r>
          <a:r>
            <a:rPr lang="en-US" sz="1600" kern="1200" dirty="0" smtClean="0">
              <a:solidFill>
                <a:schemeClr val="tx1"/>
              </a:solidFill>
            </a:rPr>
            <a:t> &amp; ↑</a:t>
          </a:r>
          <a:r>
            <a:rPr lang="en-US" sz="1600" kern="1200" dirty="0" err="1" smtClean="0">
              <a:solidFill>
                <a:schemeClr val="tx1"/>
              </a:solidFill>
            </a:rPr>
            <a:t>ed</a:t>
          </a:r>
          <a:r>
            <a:rPr lang="en-US" sz="1600" kern="1200" dirty="0" smtClean="0">
              <a:solidFill>
                <a:schemeClr val="tx1"/>
              </a:solidFill>
            </a:rPr>
            <a:t>  hematocrit</a:t>
          </a:r>
        </a:p>
        <a:p>
          <a:pPr marL="114300" lvl="1" indent="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2605966" y="4508266"/>
        <a:ext cx="2606608" cy="986847"/>
      </dsp:txXfrm>
    </dsp:sp>
    <dsp:sp modelId="{69A94B57-525B-4A51-9A37-DF72872C83E4}">
      <dsp:nvSpPr>
        <dsp:cNvPr id="0" name=""/>
        <dsp:cNvSpPr/>
      </dsp:nvSpPr>
      <dsp:spPr>
        <a:xfrm>
          <a:off x="1360" y="4343791"/>
          <a:ext cx="2604606" cy="13157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700" kern="1200" dirty="0" smtClean="0">
              <a:solidFill>
                <a:schemeClr val="tx1"/>
              </a:solidFill>
              <a:latin typeface="+mn-lt"/>
            </a:rPr>
            <a:t>↓</a:t>
          </a:r>
          <a:r>
            <a:rPr lang="en-US" sz="1700" kern="1200" dirty="0" err="1" smtClean="0">
              <a:solidFill>
                <a:schemeClr val="tx1"/>
              </a:solidFill>
              <a:latin typeface="+mn-lt"/>
            </a:rPr>
            <a:t>ed</a:t>
          </a:r>
          <a:r>
            <a:rPr lang="en-US" sz="1700" kern="1200" dirty="0" smtClean="0">
              <a:solidFill>
                <a:schemeClr val="tx1"/>
              </a:solidFill>
              <a:latin typeface="+mn-lt"/>
            </a:rPr>
            <a:t> blood volume than normal pregnancy(16% </a:t>
          </a:r>
          <a:r>
            <a:rPr lang="en-US" sz="1700" kern="1200" dirty="0" err="1" smtClean="0">
              <a:solidFill>
                <a:schemeClr val="tx1"/>
              </a:solidFill>
              <a:latin typeface="+mn-lt"/>
            </a:rPr>
            <a:t>vs</a:t>
          </a:r>
          <a:r>
            <a:rPr lang="en-US" sz="1700" kern="1200" dirty="0" smtClean="0">
              <a:solidFill>
                <a:schemeClr val="tx1"/>
              </a:solidFill>
              <a:latin typeface="+mn-lt"/>
            </a:rPr>
            <a:t> 50%):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solidFill>
              <a:schemeClr val="tx1"/>
            </a:solidFill>
          </a:endParaRPr>
        </a:p>
      </dsp:txBody>
      <dsp:txXfrm>
        <a:off x="65592" y="4408023"/>
        <a:ext cx="2476142" cy="118733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1DFF20-7868-441A-9B7C-A1378E17A770}">
      <dsp:nvSpPr>
        <dsp:cNvPr id="0" name=""/>
        <dsp:cNvSpPr/>
      </dsp:nvSpPr>
      <dsp:spPr>
        <a:xfrm>
          <a:off x="1812172" y="1308686"/>
          <a:ext cx="1446901" cy="144688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DBBA66-A423-43FF-8F03-D3E9E3C5D5E8}">
      <dsp:nvSpPr>
        <dsp:cNvPr id="0" name=""/>
        <dsp:cNvSpPr/>
      </dsp:nvSpPr>
      <dsp:spPr>
        <a:xfrm>
          <a:off x="1860381" y="1376775"/>
          <a:ext cx="1350163" cy="13504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Heart failure</a:t>
          </a:r>
          <a:endParaRPr lang="en-US" sz="1900" kern="1200" dirty="0"/>
        </a:p>
      </dsp:txBody>
      <dsp:txXfrm>
        <a:off x="2053537" y="1569726"/>
        <a:ext cx="964493" cy="964502"/>
      </dsp:txXfrm>
    </dsp:sp>
    <dsp:sp modelId="{65C8416C-63C0-498A-A33B-728488F3DF4A}">
      <dsp:nvSpPr>
        <dsp:cNvPr id="0" name=""/>
        <dsp:cNvSpPr/>
      </dsp:nvSpPr>
      <dsp:spPr>
        <a:xfrm rot="2700000">
          <a:off x="317198" y="1308525"/>
          <a:ext cx="1446949" cy="144694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B40AEE-997F-44FD-9FB9-19129B3F80DA}">
      <dsp:nvSpPr>
        <dsp:cNvPr id="0" name=""/>
        <dsp:cNvSpPr/>
      </dsp:nvSpPr>
      <dsp:spPr>
        <a:xfrm>
          <a:off x="365592" y="1356924"/>
          <a:ext cx="1350163" cy="1350405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↓cardiac output </a:t>
          </a:r>
          <a:endParaRPr lang="en-US" sz="1900" kern="1200" dirty="0"/>
        </a:p>
      </dsp:txBody>
      <dsp:txXfrm>
        <a:off x="558426" y="1549875"/>
        <a:ext cx="964493" cy="96450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96427-9E8C-4D9A-B73A-B58B88876412}">
      <dsp:nvSpPr>
        <dsp:cNvPr id="0" name=""/>
        <dsp:cNvSpPr/>
      </dsp:nvSpPr>
      <dsp:spPr>
        <a:xfrm>
          <a:off x="2786" y="248662"/>
          <a:ext cx="2716410" cy="1011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1" u="sng" kern="1200" dirty="0" smtClean="0">
              <a:solidFill>
                <a:schemeClr val="tx1"/>
              </a:solidFill>
              <a:latin typeface="+mj-lt"/>
            </a:rPr>
            <a:t>Thrombocytopenia </a:t>
          </a:r>
          <a:r>
            <a:rPr lang="en-US" sz="2100" b="1" u="sng" kern="1200" dirty="0" smtClean="0">
              <a:solidFill>
                <a:schemeClr val="tx1"/>
              </a:solidFill>
              <a:latin typeface="+mj-lt"/>
            </a:rPr>
            <a:t>&amp; other PL abnormality: </a:t>
          </a:r>
          <a:endParaRPr lang="en-US" sz="2100" kern="1200" dirty="0"/>
        </a:p>
      </dsp:txBody>
      <dsp:txXfrm>
        <a:off x="2786" y="248662"/>
        <a:ext cx="2716410" cy="1011288"/>
      </dsp:txXfrm>
    </dsp:sp>
    <dsp:sp modelId="{426F6E67-15FA-4335-B99D-6681AE07113F}">
      <dsp:nvSpPr>
        <dsp:cNvPr id="0" name=""/>
        <dsp:cNvSpPr/>
      </dsp:nvSpPr>
      <dsp:spPr>
        <a:xfrm>
          <a:off x="2786" y="1319987"/>
          <a:ext cx="2716410" cy="39523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  <a:latin typeface="+mj-lt"/>
            </a:rPr>
            <a:t>↑</a:t>
          </a:r>
          <a:r>
            <a:rPr lang="en-US" sz="2100" kern="1200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sz="2100" kern="1200" dirty="0" smtClean="0">
              <a:solidFill>
                <a:schemeClr val="tx1"/>
              </a:solidFill>
              <a:latin typeface="+mj-lt"/>
            </a:rPr>
            <a:t> PL activation &amp; degranulation,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solidFill>
                <a:schemeClr val="tx1"/>
              </a:solidFill>
              <a:latin typeface="+mj-lt"/>
            </a:rPr>
            <a:t>↓ed life span. </a:t>
          </a:r>
          <a:endParaRPr lang="en-US" sz="2100" kern="1200" dirty="0" smtClean="0">
            <a:solidFill>
              <a:schemeClr val="tx1"/>
            </a:solidFill>
            <a:latin typeface="+mj-lt"/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err="1" smtClean="0">
              <a:solidFill>
                <a:schemeClr val="tx1"/>
              </a:solidFill>
              <a:latin typeface="+mj-lt"/>
            </a:rPr>
            <a:t>Corelates</a:t>
          </a:r>
          <a:r>
            <a:rPr lang="en-US" sz="2100" kern="1200" dirty="0" smtClean="0">
              <a:solidFill>
                <a:schemeClr val="tx1"/>
              </a:solidFill>
              <a:latin typeface="+mj-lt"/>
            </a:rPr>
            <a:t> well </a:t>
          </a:r>
          <a:r>
            <a:rPr lang="en-US" sz="2100" kern="1200" dirty="0" err="1" smtClean="0">
              <a:solidFill>
                <a:schemeClr val="tx1"/>
              </a:solidFill>
              <a:latin typeface="+mj-lt"/>
            </a:rPr>
            <a:t>wth</a:t>
          </a:r>
          <a:r>
            <a:rPr lang="en-US" sz="2100" kern="1200" dirty="0" smtClean="0">
              <a:solidFill>
                <a:schemeClr val="tx1"/>
              </a:solidFill>
              <a:latin typeface="+mj-lt"/>
            </a:rPr>
            <a:t>  disease severity.</a:t>
          </a:r>
          <a:endParaRPr lang="en-US" sz="2100" kern="1200" dirty="0">
            <a:solidFill>
              <a:schemeClr val="tx1"/>
            </a:solidFill>
            <a:latin typeface="+mj-lt"/>
          </a:endParaRPr>
        </a:p>
      </dsp:txBody>
      <dsp:txXfrm>
        <a:off x="2786" y="1319987"/>
        <a:ext cx="2716410" cy="3952387"/>
      </dsp:txXfrm>
    </dsp:sp>
    <dsp:sp modelId="{B1C5EE07-D121-43A5-86ED-073E85D75787}">
      <dsp:nvSpPr>
        <dsp:cNvPr id="0" name=""/>
        <dsp:cNvSpPr/>
      </dsp:nvSpPr>
      <dsp:spPr>
        <a:xfrm>
          <a:off x="3099494" y="150474"/>
          <a:ext cx="2716410" cy="1011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1" u="sng" kern="1200" dirty="0" smtClean="0">
              <a:solidFill>
                <a:schemeClr val="tx1"/>
              </a:solidFill>
              <a:latin typeface="+mj-lt"/>
            </a:rPr>
            <a:t>Intravascular hemolysis </a:t>
          </a:r>
          <a:endParaRPr lang="en-US" sz="2100" kern="1200" dirty="0"/>
        </a:p>
      </dsp:txBody>
      <dsp:txXfrm>
        <a:off x="3099494" y="150474"/>
        <a:ext cx="2716410" cy="1011288"/>
      </dsp:txXfrm>
    </dsp:sp>
    <dsp:sp modelId="{DD0FCE90-38B3-4A68-A994-9B71E6C9C5DE}">
      <dsp:nvSpPr>
        <dsp:cNvPr id="0" name=""/>
        <dsp:cNvSpPr/>
      </dsp:nvSpPr>
      <dsp:spPr>
        <a:xfrm>
          <a:off x="3099494" y="965389"/>
          <a:ext cx="2716410" cy="434513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solidFill>
                <a:schemeClr val="tx1"/>
              </a:solidFill>
              <a:latin typeface="+mj-lt"/>
            </a:rPr>
            <a:t>endothelial damage &amp; altered fluidity of erythrocyte membrane d/t change in serum lipid content → ↑</a:t>
          </a:r>
          <a:r>
            <a:rPr lang="en-US" sz="2100" kern="1200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sz="2100" kern="1200" dirty="0" smtClean="0">
              <a:solidFill>
                <a:schemeClr val="tx1"/>
              </a:solidFill>
              <a:latin typeface="+mj-lt"/>
            </a:rPr>
            <a:t> LDH, spherocytosis, </a:t>
          </a:r>
          <a:r>
            <a:rPr lang="en-US" sz="2100" kern="1200" dirty="0" err="1" smtClean="0">
              <a:solidFill>
                <a:schemeClr val="tx1"/>
              </a:solidFill>
              <a:latin typeface="+mj-lt"/>
            </a:rPr>
            <a:t>reticulocytosis</a:t>
          </a:r>
          <a:r>
            <a:rPr lang="en-US" sz="2100" kern="1200" dirty="0" smtClean="0">
              <a:solidFill>
                <a:schemeClr val="tx1"/>
              </a:solidFill>
              <a:latin typeface="+mj-lt"/>
              <a:sym typeface="Wingdings" panose="05000000000000000000" pitchFamily="2" charset="2"/>
            </a:rPr>
            <a:t>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smtClean="0">
              <a:solidFill>
                <a:schemeClr val="tx1"/>
              </a:solidFill>
              <a:latin typeface="+mj-lt"/>
            </a:rPr>
            <a:t>microangiopathic </a:t>
          </a:r>
          <a:r>
            <a:rPr lang="en-US" sz="2100" kern="1200" dirty="0" smtClean="0">
              <a:solidFill>
                <a:schemeClr val="tx1"/>
              </a:solidFill>
              <a:latin typeface="+mj-lt"/>
            </a:rPr>
            <a:t>hemolysis </a:t>
          </a:r>
          <a:endParaRPr lang="en-US" sz="2100" kern="1200" dirty="0"/>
        </a:p>
      </dsp:txBody>
      <dsp:txXfrm>
        <a:off x="3099494" y="965389"/>
        <a:ext cx="2716410" cy="4345136"/>
      </dsp:txXfrm>
    </dsp:sp>
    <dsp:sp modelId="{FF5A1786-FD63-4082-A636-C07FD1A83570}">
      <dsp:nvSpPr>
        <dsp:cNvPr id="0" name=""/>
        <dsp:cNvSpPr/>
      </dsp:nvSpPr>
      <dsp:spPr>
        <a:xfrm>
          <a:off x="6196203" y="248662"/>
          <a:ext cx="2716410" cy="10112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352" tIns="85344" rIns="149352" bIns="85344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b="1" i="1" u="sng" kern="1200" dirty="0" smtClean="0">
              <a:solidFill>
                <a:schemeClr val="tx1"/>
              </a:solidFill>
              <a:latin typeface="+mj-lt"/>
            </a:rPr>
            <a:t>↑</a:t>
          </a:r>
          <a:r>
            <a:rPr lang="en-US" sz="2100" b="1" i="1" u="sng" kern="1200" dirty="0" err="1" smtClean="0">
              <a:solidFill>
                <a:schemeClr val="tx1"/>
              </a:solidFill>
              <a:latin typeface="+mj-lt"/>
            </a:rPr>
            <a:t>ed</a:t>
          </a:r>
          <a:r>
            <a:rPr lang="en-US" sz="2100" b="1" i="1" u="sng" kern="1200" dirty="0" smtClean="0">
              <a:solidFill>
                <a:schemeClr val="tx1"/>
              </a:solidFill>
              <a:latin typeface="+mj-lt"/>
            </a:rPr>
            <a:t> coagulation &amp; fibrinolysis </a:t>
          </a:r>
          <a:endParaRPr lang="en-US" sz="2100" kern="1200" dirty="0"/>
        </a:p>
      </dsp:txBody>
      <dsp:txXfrm>
        <a:off x="6196203" y="248662"/>
        <a:ext cx="2716410" cy="1011288"/>
      </dsp:txXfrm>
    </dsp:sp>
    <dsp:sp modelId="{ACC509FE-AE67-406A-B088-5324E8F4213A}">
      <dsp:nvSpPr>
        <dsp:cNvPr id="0" name=""/>
        <dsp:cNvSpPr/>
      </dsp:nvSpPr>
      <dsp:spPr>
        <a:xfrm>
          <a:off x="6198989" y="1193787"/>
          <a:ext cx="2716410" cy="395238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014" tIns="112014" rIns="149352" bIns="168021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Feature like DIC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Release of </a:t>
          </a:r>
          <a:r>
            <a:rPr lang="en-US" sz="2100" kern="1200" dirty="0" err="1" smtClean="0"/>
            <a:t>thromboplastin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↓fibrinogen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AT-III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plasminogen </a:t>
          </a:r>
          <a:endParaRPr lang="en-US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100" kern="1200" dirty="0"/>
        </a:p>
      </dsp:txBody>
      <dsp:txXfrm>
        <a:off x="6198989" y="1193787"/>
        <a:ext cx="2716410" cy="395238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6D56CB-FAEE-43D4-8E83-331220EF8280}">
      <dsp:nvSpPr>
        <dsp:cNvPr id="0" name=""/>
        <dsp:cNvSpPr/>
      </dsp:nvSpPr>
      <dsp:spPr>
        <a:xfrm rot="5400000">
          <a:off x="1159937" y="958228"/>
          <a:ext cx="823436" cy="937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B240E32-54BD-4F0E-B34C-05C3911A48FF}">
      <dsp:nvSpPr>
        <dsp:cNvPr id="0" name=""/>
        <dsp:cNvSpPr/>
      </dsp:nvSpPr>
      <dsp:spPr>
        <a:xfrm>
          <a:off x="774936" y="45432"/>
          <a:ext cx="1719863" cy="9702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tx1"/>
              </a:solidFill>
              <a:latin typeface="+mn-lt"/>
            </a:rPr>
            <a:t>Periportal</a:t>
          </a:r>
          <a:r>
            <a:rPr lang="en-US" sz="1800" kern="1200" dirty="0" smtClean="0">
              <a:solidFill>
                <a:schemeClr val="tx1"/>
              </a:solidFill>
              <a:latin typeface="+mn-lt"/>
            </a:rPr>
            <a:t> hemorrhage </a:t>
          </a:r>
          <a:endParaRPr lang="en-US" kern="1200" dirty="0">
            <a:latin typeface="+mn-lt"/>
          </a:endParaRPr>
        </a:p>
      </dsp:txBody>
      <dsp:txXfrm>
        <a:off x="822310" y="92806"/>
        <a:ext cx="1625115" cy="875534"/>
      </dsp:txXfrm>
    </dsp:sp>
    <dsp:sp modelId="{E02CE970-6A32-42AA-97DE-0644162F3FA1}">
      <dsp:nvSpPr>
        <dsp:cNvPr id="0" name=""/>
        <dsp:cNvSpPr/>
      </dsp:nvSpPr>
      <dsp:spPr>
        <a:xfrm>
          <a:off x="2327958" y="137971"/>
          <a:ext cx="1008176" cy="784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5879AF-7286-4A4A-96EB-316157C77180}">
      <dsp:nvSpPr>
        <dsp:cNvPr id="0" name=""/>
        <dsp:cNvSpPr/>
      </dsp:nvSpPr>
      <dsp:spPr>
        <a:xfrm rot="5400000">
          <a:off x="2222472" y="2048175"/>
          <a:ext cx="823436" cy="937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71127BB1-9D08-4A30-9016-FAF7E12311FA}">
      <dsp:nvSpPr>
        <dsp:cNvPr id="0" name=""/>
        <dsp:cNvSpPr/>
      </dsp:nvSpPr>
      <dsp:spPr>
        <a:xfrm>
          <a:off x="2004311" y="1135379"/>
          <a:ext cx="1386181" cy="9702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n-lt"/>
            </a:rPr>
            <a:t>hematoma formation </a:t>
          </a:r>
          <a:endParaRPr lang="en-US" sz="1900" kern="1200" dirty="0">
            <a:latin typeface="+mn-lt"/>
          </a:endParaRPr>
        </a:p>
      </dsp:txBody>
      <dsp:txXfrm>
        <a:off x="2051685" y="1182753"/>
        <a:ext cx="1291433" cy="875534"/>
      </dsp:txXfrm>
    </dsp:sp>
    <dsp:sp modelId="{370A3A47-8CFD-41DA-B24B-B48CA7687CBE}">
      <dsp:nvSpPr>
        <dsp:cNvPr id="0" name=""/>
        <dsp:cNvSpPr/>
      </dsp:nvSpPr>
      <dsp:spPr>
        <a:xfrm>
          <a:off x="3390493" y="1227918"/>
          <a:ext cx="1008176" cy="784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8A95A0-AA2A-4DF3-8D09-7DFD576A97BB}">
      <dsp:nvSpPr>
        <dsp:cNvPr id="0" name=""/>
        <dsp:cNvSpPr/>
      </dsp:nvSpPr>
      <dsp:spPr>
        <a:xfrm rot="5400000">
          <a:off x="3451848" y="3138122"/>
          <a:ext cx="823436" cy="93745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809AD9C8-9364-48F0-925E-BD2994B51F6C}">
      <dsp:nvSpPr>
        <dsp:cNvPr id="0" name=""/>
        <dsp:cNvSpPr/>
      </dsp:nvSpPr>
      <dsp:spPr>
        <a:xfrm>
          <a:off x="3233687" y="2225327"/>
          <a:ext cx="1386181" cy="97028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n-lt"/>
            </a:rPr>
            <a:t>Rupture </a:t>
          </a:r>
          <a:endParaRPr lang="en-US" sz="1900" kern="1200" dirty="0">
            <a:solidFill>
              <a:schemeClr val="tx1"/>
            </a:solidFill>
            <a:latin typeface="+mn-lt"/>
          </a:endParaRPr>
        </a:p>
      </dsp:txBody>
      <dsp:txXfrm>
        <a:off x="3281061" y="2272701"/>
        <a:ext cx="1291433" cy="875534"/>
      </dsp:txXfrm>
    </dsp:sp>
    <dsp:sp modelId="{91B7CA9A-6EDC-4FDD-88C9-7D2AABB1EBC3}">
      <dsp:nvSpPr>
        <dsp:cNvPr id="0" name=""/>
        <dsp:cNvSpPr/>
      </dsp:nvSpPr>
      <dsp:spPr>
        <a:xfrm>
          <a:off x="4619869" y="2317865"/>
          <a:ext cx="1008176" cy="784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07F564-447D-41A1-A2BC-A4B061991643}">
      <dsp:nvSpPr>
        <dsp:cNvPr id="0" name=""/>
        <dsp:cNvSpPr/>
      </dsp:nvSpPr>
      <dsp:spPr>
        <a:xfrm>
          <a:off x="4440412" y="3262132"/>
          <a:ext cx="2587488" cy="62406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solidFill>
                <a:schemeClr val="tx1"/>
              </a:solidFill>
              <a:latin typeface="+mn-lt"/>
            </a:rPr>
            <a:t>epigastric</a:t>
          </a:r>
          <a:r>
            <a:rPr lang="en-US" sz="1800" kern="1200" dirty="0" smtClean="0">
              <a:solidFill>
                <a:schemeClr val="tx1"/>
              </a:solidFill>
              <a:latin typeface="+mn-lt"/>
            </a:rPr>
            <a:t> pain</a:t>
          </a:r>
          <a:endParaRPr lang="en-US" sz="1800" kern="1200" dirty="0">
            <a:solidFill>
              <a:schemeClr val="tx1"/>
            </a:solidFill>
            <a:latin typeface="+mn-lt"/>
          </a:endParaRPr>
        </a:p>
      </dsp:txBody>
      <dsp:txXfrm>
        <a:off x="4470882" y="3292602"/>
        <a:ext cx="2526548" cy="56312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836D5C-8C4B-4A85-A88E-D71BA5EF0C16}">
      <dsp:nvSpPr>
        <dsp:cNvPr id="0" name=""/>
        <dsp:cNvSpPr/>
      </dsp:nvSpPr>
      <dsp:spPr>
        <a:xfrm>
          <a:off x="726281" y="0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  <a:latin typeface="+mj-lt"/>
            </a:rPr>
            <a:t>Acute severe HTN</a:t>
          </a:r>
          <a:endParaRPr lang="en-US" sz="2900" kern="1200" dirty="0">
            <a:solidFill>
              <a:schemeClr val="tx1"/>
            </a:solidFill>
            <a:latin typeface="+mj-lt"/>
          </a:endParaRPr>
        </a:p>
      </dsp:txBody>
      <dsp:txXfrm>
        <a:off x="748948" y="22667"/>
        <a:ext cx="3050290" cy="728572"/>
      </dsp:txXfrm>
    </dsp:sp>
    <dsp:sp modelId="{13140579-39A8-4807-846D-B8403E88758F}">
      <dsp:nvSpPr>
        <dsp:cNvPr id="0" name=""/>
        <dsp:cNvSpPr/>
      </dsp:nvSpPr>
      <dsp:spPr>
        <a:xfrm rot="5410027">
          <a:off x="2208683" y="834006"/>
          <a:ext cx="127817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BB76F2-4FD5-4EE5-B0EF-1B2CA3EE9CC5}">
      <dsp:nvSpPr>
        <dsp:cNvPr id="0" name=""/>
        <dsp:cNvSpPr/>
      </dsp:nvSpPr>
      <dsp:spPr>
        <a:xfrm>
          <a:off x="723278" y="1029539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cerebrovascular overregulation 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745945" y="1052206"/>
        <a:ext cx="3050290" cy="728572"/>
      </dsp:txXfrm>
    </dsp:sp>
    <dsp:sp modelId="{55AF0DF8-4E0B-4211-8C28-DC17B6993093}">
      <dsp:nvSpPr>
        <dsp:cNvPr id="0" name=""/>
        <dsp:cNvSpPr/>
      </dsp:nvSpPr>
      <dsp:spPr>
        <a:xfrm rot="5390262">
          <a:off x="2197258" y="1878779"/>
          <a:ext cx="150668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F94332-8470-4E59-AD94-9E5078667FD2}">
      <dsp:nvSpPr>
        <dsp:cNvPr id="0" name=""/>
        <dsp:cNvSpPr/>
      </dsp:nvSpPr>
      <dsp:spPr>
        <a:xfrm>
          <a:off x="726281" y="2089546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Vasospasm 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748948" y="2112213"/>
        <a:ext cx="3050290" cy="728572"/>
      </dsp:txXfrm>
    </dsp:sp>
    <dsp:sp modelId="{23E51972-7487-422C-840E-0ED10B031073}">
      <dsp:nvSpPr>
        <dsp:cNvPr id="0" name=""/>
        <dsp:cNvSpPr/>
      </dsp:nvSpPr>
      <dsp:spPr>
        <a:xfrm rot="5400000">
          <a:off x="2206376" y="2931169"/>
          <a:ext cx="135433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3BE8A6-C1E5-48C0-9939-61A3E3E72F8D}">
      <dsp:nvSpPr>
        <dsp:cNvPr id="0" name=""/>
        <dsp:cNvSpPr/>
      </dsp:nvSpPr>
      <dsp:spPr>
        <a:xfrm>
          <a:off x="726281" y="3134320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Parenchymal ischemia 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748948" y="3156987"/>
        <a:ext cx="3050290" cy="728572"/>
      </dsp:txXfrm>
    </dsp:sp>
    <dsp:sp modelId="{D80705DC-A78D-488F-A5A2-621E2645D0D1}">
      <dsp:nvSpPr>
        <dsp:cNvPr id="0" name=""/>
        <dsp:cNvSpPr/>
      </dsp:nvSpPr>
      <dsp:spPr>
        <a:xfrm rot="5400000">
          <a:off x="2206376" y="3975943"/>
          <a:ext cx="135433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1019EF-AA80-489D-814E-FBA38D75A731}">
      <dsp:nvSpPr>
        <dsp:cNvPr id="0" name=""/>
        <dsp:cNvSpPr/>
      </dsp:nvSpPr>
      <dsp:spPr>
        <a:xfrm>
          <a:off x="726281" y="4179093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Cytotoxic edema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748948" y="4201760"/>
        <a:ext cx="3050290" cy="728572"/>
      </dsp:txXfrm>
    </dsp:sp>
    <dsp:sp modelId="{993864D5-D8DC-4067-AC77-A0B71777CE47}">
      <dsp:nvSpPr>
        <dsp:cNvPr id="0" name=""/>
        <dsp:cNvSpPr/>
      </dsp:nvSpPr>
      <dsp:spPr>
        <a:xfrm>
          <a:off x="4255293" y="0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chemeClr val="tx1"/>
              </a:solidFill>
              <a:latin typeface="+mj-lt"/>
            </a:rPr>
            <a:t> sudden ↑↑SBP</a:t>
          </a:r>
          <a:endParaRPr lang="en-US" sz="2900" kern="1200" dirty="0">
            <a:solidFill>
              <a:schemeClr val="tx1"/>
            </a:solidFill>
            <a:latin typeface="+mj-lt"/>
          </a:endParaRPr>
        </a:p>
      </dsp:txBody>
      <dsp:txXfrm>
        <a:off x="4277960" y="22667"/>
        <a:ext cx="3050290" cy="728572"/>
      </dsp:txXfrm>
    </dsp:sp>
    <dsp:sp modelId="{EFB56F0C-9EA7-479B-91EA-929F90F9F0DB}">
      <dsp:nvSpPr>
        <dsp:cNvPr id="0" name=""/>
        <dsp:cNvSpPr/>
      </dsp:nvSpPr>
      <dsp:spPr>
        <a:xfrm rot="5400000">
          <a:off x="5735389" y="841623"/>
          <a:ext cx="135433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50904F-F9D5-4542-983B-7C394B57AE7B}">
      <dsp:nvSpPr>
        <dsp:cNvPr id="0" name=""/>
        <dsp:cNvSpPr/>
      </dsp:nvSpPr>
      <dsp:spPr>
        <a:xfrm>
          <a:off x="4255293" y="1044773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exceeds normal range of cerebrovascular </a:t>
          </a:r>
          <a:r>
            <a:rPr lang="en-US" sz="1700" kern="1200" dirty="0" err="1" smtClean="0">
              <a:solidFill>
                <a:schemeClr val="tx1"/>
              </a:solidFill>
              <a:latin typeface="+mj-lt"/>
            </a:rPr>
            <a:t>autoregulation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4277960" y="1067440"/>
        <a:ext cx="3050290" cy="728572"/>
      </dsp:txXfrm>
    </dsp:sp>
    <dsp:sp modelId="{487D212F-A726-4EC6-B656-CFBEE25024ED}">
      <dsp:nvSpPr>
        <dsp:cNvPr id="0" name=""/>
        <dsp:cNvSpPr/>
      </dsp:nvSpPr>
      <dsp:spPr>
        <a:xfrm rot="5400000">
          <a:off x="5735389" y="1886396"/>
          <a:ext cx="135433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14E5DB-AC1A-4206-B89E-70DF87945BAC}">
      <dsp:nvSpPr>
        <dsp:cNvPr id="0" name=""/>
        <dsp:cNvSpPr/>
      </dsp:nvSpPr>
      <dsp:spPr>
        <a:xfrm>
          <a:off x="4255293" y="2089546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solidFill>
                <a:schemeClr val="tx1"/>
              </a:solidFill>
              <a:latin typeface="+mj-lt"/>
            </a:rPr>
            <a:t>Forced vasodilation + </a:t>
          </a:r>
          <a:r>
            <a:rPr lang="en-US" sz="1700" kern="1200" dirty="0" err="1" smtClean="0">
              <a:solidFill>
                <a:schemeClr val="tx1"/>
              </a:solidFill>
              <a:latin typeface="+mj-lt"/>
            </a:rPr>
            <a:t>hyperperfusion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4277960" y="2112213"/>
        <a:ext cx="3050290" cy="728572"/>
      </dsp:txXfrm>
    </dsp:sp>
    <dsp:sp modelId="{27FFF689-8C38-41B9-9B27-99F681107914}">
      <dsp:nvSpPr>
        <dsp:cNvPr id="0" name=""/>
        <dsp:cNvSpPr/>
      </dsp:nvSpPr>
      <dsp:spPr>
        <a:xfrm rot="5400000">
          <a:off x="5735389" y="2931169"/>
          <a:ext cx="135433" cy="135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4DF540-A132-4076-B376-967D9B89E403}">
      <dsp:nvSpPr>
        <dsp:cNvPr id="0" name=""/>
        <dsp:cNvSpPr/>
      </dsp:nvSpPr>
      <dsp:spPr>
        <a:xfrm>
          <a:off x="4255293" y="3134320"/>
          <a:ext cx="3095624" cy="77390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>
              <a:solidFill>
                <a:schemeClr val="tx1"/>
              </a:solidFill>
              <a:latin typeface="+mj-lt"/>
            </a:rPr>
            <a:t>Vasogenic</a:t>
          </a:r>
          <a:r>
            <a:rPr lang="en-US" sz="1700" kern="1200" dirty="0" smtClean="0">
              <a:solidFill>
                <a:schemeClr val="tx1"/>
              </a:solidFill>
              <a:latin typeface="+mj-lt"/>
            </a:rPr>
            <a:t>  edema</a:t>
          </a:r>
          <a:endParaRPr lang="en-US" sz="1700" kern="1200" dirty="0">
            <a:solidFill>
              <a:schemeClr val="tx1"/>
            </a:solidFill>
            <a:latin typeface="+mj-lt"/>
          </a:endParaRPr>
        </a:p>
      </dsp:txBody>
      <dsp:txXfrm>
        <a:off x="4277960" y="3156987"/>
        <a:ext cx="3050290" cy="728572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676513-F648-4369-9121-A41893DAE718}">
      <dsp:nvSpPr>
        <dsp:cNvPr id="0" name=""/>
        <dsp:cNvSpPr/>
      </dsp:nvSpPr>
      <dsp:spPr>
        <a:xfrm>
          <a:off x="1688475" y="2225"/>
          <a:ext cx="3177737" cy="827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High SBP</a:t>
          </a:r>
          <a:endParaRPr lang="en-US" sz="1700" kern="1200" dirty="0"/>
        </a:p>
      </dsp:txBody>
      <dsp:txXfrm>
        <a:off x="1712720" y="26470"/>
        <a:ext cx="3129247" cy="779290"/>
      </dsp:txXfrm>
    </dsp:sp>
    <dsp:sp modelId="{93E0E7B0-5748-4E6B-87B1-1C668AB2424F}">
      <dsp:nvSpPr>
        <dsp:cNvPr id="0" name=""/>
        <dsp:cNvSpPr/>
      </dsp:nvSpPr>
      <dsp:spPr>
        <a:xfrm rot="5400000">
          <a:off x="3122135" y="850699"/>
          <a:ext cx="310417" cy="3725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3165594" y="881741"/>
        <a:ext cx="223501" cy="217292"/>
      </dsp:txXfrm>
    </dsp:sp>
    <dsp:sp modelId="{AC43715E-DDE1-48C4-A628-DD8C7897E55D}">
      <dsp:nvSpPr>
        <dsp:cNvPr id="0" name=""/>
        <dsp:cNvSpPr/>
      </dsp:nvSpPr>
      <dsp:spPr>
        <a:xfrm>
          <a:off x="1688475" y="1243895"/>
          <a:ext cx="3177737" cy="827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↑</a:t>
          </a:r>
          <a:r>
            <a:rPr lang="en-US" sz="17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sz="17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arteriolar </a:t>
          </a:r>
          <a:r>
            <a:rPr lang="en-US" sz="17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pr</a:t>
          </a:r>
          <a:endParaRPr lang="en-US" sz="1700" kern="1200" dirty="0"/>
        </a:p>
      </dsp:txBody>
      <dsp:txXfrm>
        <a:off x="1712720" y="1268140"/>
        <a:ext cx="3129247" cy="779290"/>
      </dsp:txXfrm>
    </dsp:sp>
    <dsp:sp modelId="{A3072EE9-08BB-40D9-8FB3-6EE524CD738B}">
      <dsp:nvSpPr>
        <dsp:cNvPr id="0" name=""/>
        <dsp:cNvSpPr/>
      </dsp:nvSpPr>
      <dsp:spPr>
        <a:xfrm rot="5400000">
          <a:off x="3122135" y="2092369"/>
          <a:ext cx="310417" cy="3725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3165594" y="2123411"/>
        <a:ext cx="223501" cy="217292"/>
      </dsp:txXfrm>
    </dsp:sp>
    <dsp:sp modelId="{19562639-1702-4AB5-BCDD-4F178BEB80A9}">
      <dsp:nvSpPr>
        <dsp:cNvPr id="0" name=""/>
        <dsp:cNvSpPr/>
      </dsp:nvSpPr>
      <dsp:spPr>
        <a:xfrm>
          <a:off x="1688475" y="2485565"/>
          <a:ext cx="3177737" cy="827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↑</a:t>
          </a:r>
          <a:r>
            <a:rPr lang="en-US" sz="17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ed</a:t>
          </a:r>
          <a:r>
            <a:rPr lang="en-US" sz="17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extravasation of blood into alveoli + rupture of arteriole</a:t>
          </a:r>
          <a:endParaRPr lang="en-US" sz="1700" kern="1200" dirty="0"/>
        </a:p>
      </dsp:txBody>
      <dsp:txXfrm>
        <a:off x="1712720" y="2509810"/>
        <a:ext cx="3129247" cy="779290"/>
      </dsp:txXfrm>
    </dsp:sp>
    <dsp:sp modelId="{CC9DA587-6355-48B1-8D23-5FC98EA829BA}">
      <dsp:nvSpPr>
        <dsp:cNvPr id="0" name=""/>
        <dsp:cNvSpPr/>
      </dsp:nvSpPr>
      <dsp:spPr>
        <a:xfrm rot="5400000">
          <a:off x="3122135" y="3334040"/>
          <a:ext cx="310417" cy="37250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3165594" y="3365082"/>
        <a:ext cx="223501" cy="217292"/>
      </dsp:txXfrm>
    </dsp:sp>
    <dsp:sp modelId="{646FE1D4-4595-49F5-8E6B-7D3B32F9B4D8}">
      <dsp:nvSpPr>
        <dsp:cNvPr id="0" name=""/>
        <dsp:cNvSpPr/>
      </dsp:nvSpPr>
      <dsp:spPr>
        <a:xfrm>
          <a:off x="1688475" y="3727235"/>
          <a:ext cx="3177737" cy="8277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Pulmonary edema, hemorrhagic</a:t>
          </a:r>
          <a:r>
            <a:rPr lang="en-US" sz="1700" kern="1200" baseline="0" dirty="0" smtClean="0"/>
            <a:t> </a:t>
          </a:r>
          <a:r>
            <a:rPr lang="en-US" sz="1700" kern="1200" dirty="0" err="1" smtClean="0"/>
            <a:t>brochopneumonia</a:t>
          </a:r>
          <a:endParaRPr lang="en-US" sz="1700" kern="1200" dirty="0"/>
        </a:p>
      </dsp:txBody>
      <dsp:txXfrm>
        <a:off x="1712720" y="3751480"/>
        <a:ext cx="3129247" cy="7792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D95D3-FBB3-4F2F-91EE-30632DD28C38}">
      <dsp:nvSpPr>
        <dsp:cNvPr id="0" name=""/>
        <dsp:cNvSpPr/>
      </dsp:nvSpPr>
      <dsp:spPr>
        <a:xfrm>
          <a:off x="136085" y="476335"/>
          <a:ext cx="2025569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Preeclamsia</a:t>
          </a:r>
          <a:endParaRPr lang="en-US" sz="2000" b="1" kern="1200" dirty="0"/>
        </a:p>
      </dsp:txBody>
      <dsp:txXfrm>
        <a:off x="219571" y="559821"/>
        <a:ext cx="1858597" cy="1543249"/>
      </dsp:txXfrm>
    </dsp:sp>
    <dsp:sp modelId="{583D3CC8-71C4-458C-8E28-570C420CFF57}">
      <dsp:nvSpPr>
        <dsp:cNvPr id="0" name=""/>
        <dsp:cNvSpPr/>
      </dsp:nvSpPr>
      <dsp:spPr>
        <a:xfrm>
          <a:off x="5330748" y="882942"/>
          <a:ext cx="991928" cy="99192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462228" y="1262255"/>
        <a:ext cx="728968" cy="233302"/>
      </dsp:txXfrm>
    </dsp:sp>
    <dsp:sp modelId="{76E7D069-A75A-4788-B1D4-6531436A1EC2}">
      <dsp:nvSpPr>
        <dsp:cNvPr id="0" name=""/>
        <dsp:cNvSpPr/>
      </dsp:nvSpPr>
      <dsp:spPr>
        <a:xfrm>
          <a:off x="3297701" y="502211"/>
          <a:ext cx="2033042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Gestational Hypertension</a:t>
          </a:r>
          <a:endParaRPr lang="en-US" sz="2000" b="1" kern="1200" dirty="0"/>
        </a:p>
      </dsp:txBody>
      <dsp:txXfrm>
        <a:off x="3381187" y="585697"/>
        <a:ext cx="1866070" cy="1543249"/>
      </dsp:txXfrm>
    </dsp:sp>
    <dsp:sp modelId="{A4F3358B-CFC0-4E72-9645-914F8C0C11F3}">
      <dsp:nvSpPr>
        <dsp:cNvPr id="0" name=""/>
        <dsp:cNvSpPr/>
      </dsp:nvSpPr>
      <dsp:spPr>
        <a:xfrm>
          <a:off x="2281179" y="815173"/>
          <a:ext cx="991928" cy="99192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2412659" y="1019510"/>
        <a:ext cx="728968" cy="583254"/>
      </dsp:txXfrm>
    </dsp:sp>
    <dsp:sp modelId="{C26F83FC-8E31-4F0B-AE21-595323D10357}">
      <dsp:nvSpPr>
        <dsp:cNvPr id="0" name=""/>
        <dsp:cNvSpPr/>
      </dsp:nvSpPr>
      <dsp:spPr>
        <a:xfrm>
          <a:off x="6415042" y="544111"/>
          <a:ext cx="1826807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Proteinuria</a:t>
          </a:r>
          <a:endParaRPr lang="en-US" sz="2000" b="1" kern="1200" dirty="0"/>
        </a:p>
      </dsp:txBody>
      <dsp:txXfrm>
        <a:off x="6498528" y="627597"/>
        <a:ext cx="1659835" cy="1543249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A15D9B-778A-4621-B12A-58938B39B3B1}">
      <dsp:nvSpPr>
        <dsp:cNvPr id="0" name=""/>
        <dsp:cNvSpPr/>
      </dsp:nvSpPr>
      <dsp:spPr>
        <a:xfrm>
          <a:off x="157553" y="1718488"/>
          <a:ext cx="3650538" cy="1492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i="1" kern="1200" dirty="0" smtClean="0">
              <a:solidFill>
                <a:schemeClr val="tx1"/>
              </a:solidFill>
              <a:latin typeface="+mj-lt"/>
            </a:rPr>
            <a:t>There are  several indicators used to assess the severity of PIH</a:t>
          </a:r>
          <a:r>
            <a:rPr lang="en-US" sz="2500" b="1" i="1" kern="1200" dirty="0" smtClean="0">
              <a:solidFill>
                <a:schemeClr val="tx1"/>
              </a:solidFill>
              <a:latin typeface="Monotype Corsiva" pitchFamily="66" charset="0"/>
            </a:rPr>
            <a:t>         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201259" y="1762194"/>
        <a:ext cx="3563126" cy="1404832"/>
      </dsp:txXfrm>
    </dsp:sp>
    <dsp:sp modelId="{180820E0-06EC-4D65-9F8D-D9455481452B}">
      <dsp:nvSpPr>
        <dsp:cNvPr id="0" name=""/>
        <dsp:cNvSpPr/>
      </dsp:nvSpPr>
      <dsp:spPr>
        <a:xfrm rot="18289469">
          <a:off x="3359752" y="1579324"/>
          <a:ext cx="209047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90474" y="272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>
            <a:solidFill>
              <a:schemeClr val="tx1"/>
            </a:solidFill>
          </a:endParaRPr>
        </a:p>
      </dsp:txBody>
      <dsp:txXfrm>
        <a:off x="4352728" y="1554308"/>
        <a:ext cx="104523" cy="104523"/>
      </dsp:txXfrm>
    </dsp:sp>
    <dsp:sp modelId="{7132A115-F35F-41B7-99ED-B72CE80D9543}">
      <dsp:nvSpPr>
        <dsp:cNvPr id="0" name=""/>
        <dsp:cNvSpPr/>
      </dsp:nvSpPr>
      <dsp:spPr>
        <a:xfrm>
          <a:off x="5001888" y="2406"/>
          <a:ext cx="2984489" cy="1492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  <a:latin typeface="Matura MT Script Capitals" pitchFamily="66" charset="0"/>
            </a:rPr>
            <a:t>Blood pressure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5045594" y="46112"/>
        <a:ext cx="2897077" cy="1404832"/>
      </dsp:txXfrm>
    </dsp:sp>
    <dsp:sp modelId="{B91C7232-1D38-4C48-877A-BC72C3A9A915}">
      <dsp:nvSpPr>
        <dsp:cNvPr id="0" name=""/>
        <dsp:cNvSpPr/>
      </dsp:nvSpPr>
      <dsp:spPr>
        <a:xfrm>
          <a:off x="3808092" y="2437364"/>
          <a:ext cx="1193795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93795" y="272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solidFill>
              <a:schemeClr val="tx1"/>
            </a:solidFill>
          </a:endParaRPr>
        </a:p>
      </dsp:txBody>
      <dsp:txXfrm>
        <a:off x="4375145" y="2434766"/>
        <a:ext cx="59689" cy="59689"/>
      </dsp:txXfrm>
    </dsp:sp>
    <dsp:sp modelId="{BD5C0852-D355-4172-9FAE-0E6122A7C166}">
      <dsp:nvSpPr>
        <dsp:cNvPr id="0" name=""/>
        <dsp:cNvSpPr/>
      </dsp:nvSpPr>
      <dsp:spPr>
        <a:xfrm>
          <a:off x="5001888" y="1718488"/>
          <a:ext cx="2984489" cy="1492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err="1" smtClean="0">
              <a:solidFill>
                <a:schemeClr val="tx1"/>
              </a:solidFill>
              <a:latin typeface="Matura MT Script Capitals" pitchFamily="66" charset="0"/>
            </a:rPr>
            <a:t>Proteinuria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5045594" y="1762194"/>
        <a:ext cx="2897077" cy="1404832"/>
      </dsp:txXfrm>
    </dsp:sp>
    <dsp:sp modelId="{471E3A50-E628-42D8-948C-E8659AE18916}">
      <dsp:nvSpPr>
        <dsp:cNvPr id="0" name=""/>
        <dsp:cNvSpPr/>
      </dsp:nvSpPr>
      <dsp:spPr>
        <a:xfrm rot="3310531">
          <a:off x="3359752" y="3295405"/>
          <a:ext cx="209047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90474" y="272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>
            <a:solidFill>
              <a:schemeClr val="tx1"/>
            </a:solidFill>
          </a:endParaRPr>
        </a:p>
      </dsp:txBody>
      <dsp:txXfrm>
        <a:off x="4352728" y="3270389"/>
        <a:ext cx="104523" cy="104523"/>
      </dsp:txXfrm>
    </dsp:sp>
    <dsp:sp modelId="{3B4799E6-380B-4330-8D6B-F884CD4F8485}">
      <dsp:nvSpPr>
        <dsp:cNvPr id="0" name=""/>
        <dsp:cNvSpPr/>
      </dsp:nvSpPr>
      <dsp:spPr>
        <a:xfrm>
          <a:off x="5001888" y="3434570"/>
          <a:ext cx="2984489" cy="14922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>
              <a:solidFill>
                <a:schemeClr val="tx1"/>
              </a:solidFill>
              <a:latin typeface="Matura MT Script Capitals" pitchFamily="66" charset="0"/>
            </a:rPr>
            <a:t>Other associated abnormalities                                    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5045594" y="3478276"/>
        <a:ext cx="2897077" cy="1404832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9F35D-7A51-4EA8-BEF8-BC0A4546D078}">
      <dsp:nvSpPr>
        <dsp:cNvPr id="0" name=""/>
        <dsp:cNvSpPr/>
      </dsp:nvSpPr>
      <dsp:spPr>
        <a:xfrm>
          <a:off x="7692438" y="2494605"/>
          <a:ext cx="91440" cy="4645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450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CF580C-214C-4A96-867E-F0F8FC571817}">
      <dsp:nvSpPr>
        <dsp:cNvPr id="0" name=""/>
        <dsp:cNvSpPr/>
      </dsp:nvSpPr>
      <dsp:spPr>
        <a:xfrm>
          <a:off x="4593092" y="1015913"/>
          <a:ext cx="3145065" cy="464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45"/>
              </a:lnTo>
              <a:lnTo>
                <a:pt x="3145065" y="316545"/>
              </a:lnTo>
              <a:lnTo>
                <a:pt x="3145065" y="46450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DF06F6-9414-49BE-A238-60ADB1B8ECC8}">
      <dsp:nvSpPr>
        <dsp:cNvPr id="0" name=""/>
        <dsp:cNvSpPr/>
      </dsp:nvSpPr>
      <dsp:spPr>
        <a:xfrm>
          <a:off x="4810057" y="2494605"/>
          <a:ext cx="976033" cy="464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45"/>
              </a:lnTo>
              <a:lnTo>
                <a:pt x="976033" y="316545"/>
              </a:lnTo>
              <a:lnTo>
                <a:pt x="976033" y="46450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7E737C-B987-408F-A10E-5141C4538DAE}">
      <dsp:nvSpPr>
        <dsp:cNvPr id="0" name=""/>
        <dsp:cNvSpPr/>
      </dsp:nvSpPr>
      <dsp:spPr>
        <a:xfrm>
          <a:off x="3834023" y="2494605"/>
          <a:ext cx="976033" cy="464503"/>
        </a:xfrm>
        <a:custGeom>
          <a:avLst/>
          <a:gdLst/>
          <a:ahLst/>
          <a:cxnLst/>
          <a:rect l="0" t="0" r="0" b="0"/>
          <a:pathLst>
            <a:path>
              <a:moveTo>
                <a:pt x="976033" y="0"/>
              </a:moveTo>
              <a:lnTo>
                <a:pt x="976033" y="316545"/>
              </a:lnTo>
              <a:lnTo>
                <a:pt x="0" y="316545"/>
              </a:lnTo>
              <a:lnTo>
                <a:pt x="0" y="46450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F62E1F-750E-45FC-9870-916DEBB7B75F}">
      <dsp:nvSpPr>
        <dsp:cNvPr id="0" name=""/>
        <dsp:cNvSpPr/>
      </dsp:nvSpPr>
      <dsp:spPr>
        <a:xfrm>
          <a:off x="4593092" y="1015913"/>
          <a:ext cx="216964" cy="4645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6545"/>
              </a:lnTo>
              <a:lnTo>
                <a:pt x="216964" y="316545"/>
              </a:lnTo>
              <a:lnTo>
                <a:pt x="216964" y="46450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9F4B24-1626-4863-B3D7-8569B7055616}">
      <dsp:nvSpPr>
        <dsp:cNvPr id="0" name=""/>
        <dsp:cNvSpPr/>
      </dsp:nvSpPr>
      <dsp:spPr>
        <a:xfrm>
          <a:off x="1402307" y="2494605"/>
          <a:ext cx="91440" cy="46450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4503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65511-406E-4852-B314-53C91C23B6E5}">
      <dsp:nvSpPr>
        <dsp:cNvPr id="0" name=""/>
        <dsp:cNvSpPr/>
      </dsp:nvSpPr>
      <dsp:spPr>
        <a:xfrm>
          <a:off x="1448027" y="1015913"/>
          <a:ext cx="3145065" cy="464503"/>
        </a:xfrm>
        <a:custGeom>
          <a:avLst/>
          <a:gdLst/>
          <a:ahLst/>
          <a:cxnLst/>
          <a:rect l="0" t="0" r="0" b="0"/>
          <a:pathLst>
            <a:path>
              <a:moveTo>
                <a:pt x="3145065" y="0"/>
              </a:moveTo>
              <a:lnTo>
                <a:pt x="3145065" y="316545"/>
              </a:lnTo>
              <a:lnTo>
                <a:pt x="0" y="316545"/>
              </a:lnTo>
              <a:lnTo>
                <a:pt x="0" y="46450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58CD02-B300-42AE-A9F7-811F2E225C8C}">
      <dsp:nvSpPr>
        <dsp:cNvPr id="0" name=""/>
        <dsp:cNvSpPr/>
      </dsp:nvSpPr>
      <dsp:spPr>
        <a:xfrm>
          <a:off x="3794519" y="1725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7CA4D3-1C9E-4352-B0E9-C54AA66C5B40}">
      <dsp:nvSpPr>
        <dsp:cNvPr id="0" name=""/>
        <dsp:cNvSpPr/>
      </dsp:nvSpPr>
      <dsp:spPr>
        <a:xfrm>
          <a:off x="3971980" y="170313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>
              <a:latin typeface="Aharoni" pitchFamily="2" charset="-79"/>
              <a:cs typeface="Aharoni" pitchFamily="2" charset="-79"/>
            </a:rPr>
            <a:t>Pregnancy induced Hypertension</a:t>
          </a:r>
          <a:endParaRPr lang="en-US" sz="1700" kern="1200" dirty="0"/>
        </a:p>
      </dsp:txBody>
      <dsp:txXfrm>
        <a:off x="4001685" y="200018"/>
        <a:ext cx="1537736" cy="954777"/>
      </dsp:txXfrm>
    </dsp:sp>
    <dsp:sp modelId="{79B7649E-D100-4812-B847-403A6DB225E2}">
      <dsp:nvSpPr>
        <dsp:cNvPr id="0" name=""/>
        <dsp:cNvSpPr/>
      </dsp:nvSpPr>
      <dsp:spPr>
        <a:xfrm>
          <a:off x="649453" y="1480417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049FAF-14B1-46FA-BB58-C03FA2AA88D6}">
      <dsp:nvSpPr>
        <dsp:cNvPr id="0" name=""/>
        <dsp:cNvSpPr/>
      </dsp:nvSpPr>
      <dsp:spPr>
        <a:xfrm>
          <a:off x="826914" y="1649004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1" kern="1200" dirty="0" smtClean="0"/>
            <a:t>Gestational HTN </a:t>
          </a:r>
          <a:endParaRPr lang="en-US" sz="1700" kern="1200" dirty="0"/>
        </a:p>
      </dsp:txBody>
      <dsp:txXfrm>
        <a:off x="856619" y="1678709"/>
        <a:ext cx="1537736" cy="954777"/>
      </dsp:txXfrm>
    </dsp:sp>
    <dsp:sp modelId="{77F99602-D579-473D-9E31-31E1A0CA654C}">
      <dsp:nvSpPr>
        <dsp:cNvPr id="0" name=""/>
        <dsp:cNvSpPr/>
      </dsp:nvSpPr>
      <dsp:spPr>
        <a:xfrm>
          <a:off x="215525" y="2959108"/>
          <a:ext cx="2465003" cy="210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47899B-00C7-4D08-8A9A-FD8F1FBE17BE}">
      <dsp:nvSpPr>
        <dsp:cNvPr id="0" name=""/>
        <dsp:cNvSpPr/>
      </dsp:nvSpPr>
      <dsp:spPr>
        <a:xfrm>
          <a:off x="392985" y="3127696"/>
          <a:ext cx="2465003" cy="210778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Matura MT Script Capitals" pitchFamily="66" charset="0"/>
            </a:rPr>
            <a:t>● </a:t>
          </a:r>
          <a:r>
            <a:rPr lang="en-US" sz="1400" b="1" i="1" kern="1200" dirty="0" smtClean="0"/>
            <a:t>BP ≥ 140/90mmHg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Matura MT Script Capitals" pitchFamily="66" charset="0"/>
            </a:rPr>
            <a:t>●</a:t>
          </a:r>
          <a:r>
            <a:rPr lang="en-US" sz="1400" b="1" i="1" kern="1200" dirty="0" smtClean="0"/>
            <a:t>No evidence of underlying cause of HTN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Matura MT Script Capitals" pitchFamily="66" charset="0"/>
            </a:rPr>
            <a:t>●</a:t>
          </a:r>
          <a:r>
            <a:rPr lang="en-US" sz="1400" b="1" i="1" kern="1200" dirty="0" smtClean="0"/>
            <a:t>No associated symptoms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dirty="0" smtClean="0">
              <a:latin typeface="Matura MT Script Capitals" pitchFamily="66" charset="0"/>
            </a:rPr>
            <a:t>●</a:t>
          </a:r>
          <a:r>
            <a:rPr lang="en-US" sz="1400" b="1" i="1" kern="1200" dirty="0" smtClean="0"/>
            <a:t>Comes to normal within 6 wks of delivery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454720" y="3189431"/>
        <a:ext cx="2341533" cy="1984316"/>
      </dsp:txXfrm>
    </dsp:sp>
    <dsp:sp modelId="{0FADB351-CD67-4EC7-AFF9-F4A375C3E5D2}">
      <dsp:nvSpPr>
        <dsp:cNvPr id="0" name=""/>
        <dsp:cNvSpPr/>
      </dsp:nvSpPr>
      <dsp:spPr>
        <a:xfrm>
          <a:off x="4011484" y="1480417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5EA6C-73C5-4B15-9CB8-642CBF12E675}">
      <dsp:nvSpPr>
        <dsp:cNvPr id="0" name=""/>
        <dsp:cNvSpPr/>
      </dsp:nvSpPr>
      <dsp:spPr>
        <a:xfrm>
          <a:off x="4188944" y="1649004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1" kern="1200" dirty="0" smtClean="0"/>
            <a:t>Pre-</a:t>
          </a:r>
          <a:r>
            <a:rPr lang="en-US" sz="1700" b="1" i="1" kern="1200" dirty="0" err="1" smtClean="0"/>
            <a:t>eclampsia</a:t>
          </a:r>
          <a:endParaRPr lang="en-US" sz="1700" kern="1200" dirty="0"/>
        </a:p>
      </dsp:txBody>
      <dsp:txXfrm>
        <a:off x="4218649" y="1678709"/>
        <a:ext cx="1537736" cy="954777"/>
      </dsp:txXfrm>
    </dsp:sp>
    <dsp:sp modelId="{EF353110-65DF-416C-9289-0A626E2C4B65}">
      <dsp:nvSpPr>
        <dsp:cNvPr id="0" name=""/>
        <dsp:cNvSpPr/>
      </dsp:nvSpPr>
      <dsp:spPr>
        <a:xfrm>
          <a:off x="3035450" y="2959108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B3CB5A-8C31-4B02-BFB3-1B06EA24AF4F}">
      <dsp:nvSpPr>
        <dsp:cNvPr id="0" name=""/>
        <dsp:cNvSpPr/>
      </dsp:nvSpPr>
      <dsp:spPr>
        <a:xfrm>
          <a:off x="3212910" y="3127696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Non Severe</a:t>
          </a:r>
          <a:endParaRPr lang="en-US" sz="1700" b="1" kern="1200" dirty="0"/>
        </a:p>
      </dsp:txBody>
      <dsp:txXfrm>
        <a:off x="3242615" y="3157401"/>
        <a:ext cx="1537736" cy="954777"/>
      </dsp:txXfrm>
    </dsp:sp>
    <dsp:sp modelId="{1DF4E927-99FD-4538-9E34-73D1014B58B7}">
      <dsp:nvSpPr>
        <dsp:cNvPr id="0" name=""/>
        <dsp:cNvSpPr/>
      </dsp:nvSpPr>
      <dsp:spPr>
        <a:xfrm>
          <a:off x="4987518" y="2959108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38D93-C520-441E-B5B8-CBF8F8A3E11E}">
      <dsp:nvSpPr>
        <dsp:cNvPr id="0" name=""/>
        <dsp:cNvSpPr/>
      </dsp:nvSpPr>
      <dsp:spPr>
        <a:xfrm>
          <a:off x="5164978" y="3127696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Severe</a:t>
          </a:r>
          <a:endParaRPr lang="en-US" sz="1700" b="1" kern="1200" dirty="0"/>
        </a:p>
      </dsp:txBody>
      <dsp:txXfrm>
        <a:off x="5194683" y="3157401"/>
        <a:ext cx="1537736" cy="954777"/>
      </dsp:txXfrm>
    </dsp:sp>
    <dsp:sp modelId="{62A5219B-21FA-4CD8-A6CD-58D6B54C7757}">
      <dsp:nvSpPr>
        <dsp:cNvPr id="0" name=""/>
        <dsp:cNvSpPr/>
      </dsp:nvSpPr>
      <dsp:spPr>
        <a:xfrm>
          <a:off x="6939585" y="1480417"/>
          <a:ext cx="1597146" cy="1014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71A9F3-64A9-47B1-B251-F5BB4C8F4BAA}">
      <dsp:nvSpPr>
        <dsp:cNvPr id="0" name=""/>
        <dsp:cNvSpPr/>
      </dsp:nvSpPr>
      <dsp:spPr>
        <a:xfrm>
          <a:off x="7117046" y="1649004"/>
          <a:ext cx="1597146" cy="10141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i="1" kern="1200" dirty="0" err="1" smtClean="0"/>
            <a:t>Eclampsia</a:t>
          </a:r>
          <a:r>
            <a:rPr lang="en-US" sz="1700" b="1" i="1" kern="1200" dirty="0" smtClean="0"/>
            <a:t>  </a:t>
          </a:r>
          <a:endParaRPr lang="en-US" sz="1700" kern="1200" dirty="0"/>
        </a:p>
      </dsp:txBody>
      <dsp:txXfrm>
        <a:off x="7146751" y="1678709"/>
        <a:ext cx="1537736" cy="954777"/>
      </dsp:txXfrm>
    </dsp:sp>
    <dsp:sp modelId="{1BD140ED-B73E-4412-BEF6-4A7CF6F4DA66}">
      <dsp:nvSpPr>
        <dsp:cNvPr id="0" name=""/>
        <dsp:cNvSpPr/>
      </dsp:nvSpPr>
      <dsp:spPr>
        <a:xfrm>
          <a:off x="6939585" y="2959108"/>
          <a:ext cx="1597146" cy="272846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E26577-A57E-4018-A51A-081449DD2D83}">
      <dsp:nvSpPr>
        <dsp:cNvPr id="0" name=""/>
        <dsp:cNvSpPr/>
      </dsp:nvSpPr>
      <dsp:spPr>
        <a:xfrm>
          <a:off x="7117046" y="3127696"/>
          <a:ext cx="1597146" cy="27284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err="1" smtClean="0"/>
            <a:t>PreEclamsia</a:t>
          </a:r>
          <a:endParaRPr lang="en-US" sz="1700" b="1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+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Convulsion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±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/>
            <a:t>Coma</a:t>
          </a:r>
          <a:endParaRPr lang="en-US" sz="1700" b="1" kern="1200" dirty="0"/>
        </a:p>
      </dsp:txBody>
      <dsp:txXfrm>
        <a:off x="7163825" y="3174475"/>
        <a:ext cx="1503588" cy="263491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C84F95-4534-4AB1-8B8D-75EE2CB77947}">
      <dsp:nvSpPr>
        <dsp:cNvPr id="0" name=""/>
        <dsp:cNvSpPr/>
      </dsp:nvSpPr>
      <dsp:spPr>
        <a:xfrm>
          <a:off x="2461425" y="0"/>
          <a:ext cx="3143272" cy="3143272"/>
        </a:xfrm>
        <a:prstGeom prst="triangl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88000">
              <a:schemeClr val="accent1">
                <a:alpha val="90000"/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spc="-150" smtClean="0">
              <a:latin typeface="Georgia" pitchFamily="18" charset="0"/>
              <a:cs typeface="Arial" pitchFamily="34" charset="0"/>
            </a:rPr>
            <a:t>HEMOLYSIS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smtClean="0">
              <a:latin typeface="Georgia" pitchFamily="18" charset="0"/>
              <a:cs typeface="Arial" pitchFamily="34" charset="0"/>
            </a:rPr>
            <a:t>(due to passage of RBCs through partially obstructed vessel)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i="1" kern="1200" smtClean="0">
            <a:latin typeface="Georgia" pitchFamily="18" charset="0"/>
            <a:cs typeface="Arial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1" i="1" kern="1200" smtClean="0">
            <a:latin typeface="Georgia" pitchFamily="18" charset="0"/>
            <a:cs typeface="Arial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1" i="1" kern="1200" smtClean="0">
              <a:latin typeface="Georgia" pitchFamily="18" charset="0"/>
              <a:cs typeface="Arial" pitchFamily="34" charset="0"/>
            </a:rPr>
            <a:t>s)</a:t>
          </a:r>
          <a:endParaRPr lang="en-US" sz="1800" i="1" kern="1200" dirty="0"/>
        </a:p>
      </dsp:txBody>
      <dsp:txXfrm>
        <a:off x="3247243" y="1571636"/>
        <a:ext cx="1571636" cy="1571636"/>
      </dsp:txXfrm>
    </dsp:sp>
    <dsp:sp modelId="{C1E2452A-1244-489C-A4AA-08779788CB44}">
      <dsp:nvSpPr>
        <dsp:cNvPr id="0" name=""/>
        <dsp:cNvSpPr/>
      </dsp:nvSpPr>
      <dsp:spPr>
        <a:xfrm>
          <a:off x="889789" y="3143272"/>
          <a:ext cx="3143272" cy="3143272"/>
        </a:xfrm>
        <a:prstGeom prst="triangl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13333"/>
                <a:tint val="65000"/>
                <a:lumMod val="110000"/>
              </a:schemeClr>
            </a:gs>
            <a:gs pos="88000">
              <a:schemeClr val="accent1">
                <a:alpha val="90000"/>
                <a:hueOff val="0"/>
                <a:satOff val="0"/>
                <a:lumOff val="0"/>
                <a:alphaOff val="-13333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cap="all" baseline="0" smtClean="0">
              <a:latin typeface="Georgia" pitchFamily="18" charset="0"/>
              <a:cs typeface="Arial" pitchFamily="34" charset="0"/>
            </a:rPr>
            <a:t>Hepatic dysfunction</a:t>
          </a:r>
          <a:r>
            <a:rPr lang="en-US" sz="1400" b="1" i="1" kern="1200" smtClean="0">
              <a:latin typeface="Georgia" pitchFamily="18" charset="0"/>
              <a:cs typeface="Arial" pitchFamily="34" charset="0"/>
            </a:rPr>
            <a:t>  (due to intravascular fibrin deposition &amp; sinosoidal obst.)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i="1" kern="1200" smtClean="0">
              <a:latin typeface="Georgia" pitchFamily="18" charset="0"/>
              <a:cs typeface="Arial" pitchFamily="34" charset="0"/>
            </a:rPr>
            <a:t>                                             Decreased Liver blood flow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i="1" kern="120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i="1" kern="120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i="1" kern="120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i="1" kern="1200" dirty="0"/>
        </a:p>
      </dsp:txBody>
      <dsp:txXfrm>
        <a:off x="1675607" y="4714908"/>
        <a:ext cx="1571636" cy="1571636"/>
      </dsp:txXfrm>
    </dsp:sp>
    <dsp:sp modelId="{F77633F4-9229-4035-BEE9-95F725C63485}">
      <dsp:nvSpPr>
        <dsp:cNvPr id="0" name=""/>
        <dsp:cNvSpPr/>
      </dsp:nvSpPr>
      <dsp:spPr>
        <a:xfrm rot="10800000">
          <a:off x="2922621" y="3286149"/>
          <a:ext cx="2220878" cy="2857517"/>
        </a:xfrm>
        <a:prstGeom prst="triangl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26667"/>
                <a:tint val="65000"/>
                <a:lumMod val="110000"/>
              </a:schemeClr>
            </a:gs>
            <a:gs pos="88000">
              <a:schemeClr val="accent1">
                <a:alpha val="90000"/>
                <a:hueOff val="0"/>
                <a:satOff val="0"/>
                <a:lumOff val="0"/>
                <a:alphaOff val="-26667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>
              <a:latin typeface="Bauhaus 93" pitchFamily="82" charset="0"/>
            </a:rPr>
            <a:t>HELLP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pc="-150" smtClean="0">
              <a:latin typeface="Bauhaus 93" pitchFamily="82" charset="0"/>
            </a:rPr>
            <a:t>Syndrome</a:t>
          </a:r>
          <a:endParaRPr lang="en-US" sz="2000" kern="1200" spc="-150" dirty="0">
            <a:latin typeface="Bauhaus 93" pitchFamily="82" charset="0"/>
          </a:endParaRPr>
        </a:p>
      </dsp:txBody>
      <dsp:txXfrm rot="10800000">
        <a:off x="3477840" y="3286149"/>
        <a:ext cx="1110439" cy="1428758"/>
      </dsp:txXfrm>
    </dsp:sp>
    <dsp:sp modelId="{51E39F35-0EDA-4FA4-A06B-0017C655DF88}">
      <dsp:nvSpPr>
        <dsp:cNvPr id="0" name=""/>
        <dsp:cNvSpPr/>
      </dsp:nvSpPr>
      <dsp:spPr>
        <a:xfrm>
          <a:off x="4033061" y="3143272"/>
          <a:ext cx="3143272" cy="3143272"/>
        </a:xfrm>
        <a:prstGeom prst="triangle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tint val="65000"/>
                <a:lumMod val="110000"/>
              </a:schemeClr>
            </a:gs>
            <a:gs pos="88000">
              <a:schemeClr val="accent1">
                <a:alpha val="90000"/>
                <a:hueOff val="0"/>
                <a:satOff val="0"/>
                <a:lumOff val="0"/>
                <a:alphaOff val="-4000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1" kern="1200" cap="all" baseline="0" dirty="0" err="1" smtClean="0">
              <a:latin typeface="Georgia" pitchFamily="18" charset="0"/>
              <a:cs typeface="Arial" pitchFamily="34" charset="0"/>
            </a:rPr>
            <a:t>Thrombo-cytopenia</a:t>
          </a:r>
          <a:r>
            <a:rPr lang="en-US" sz="1600" b="1" i="1" kern="1200" dirty="0" smtClean="0">
              <a:latin typeface="Georgia" pitchFamily="18" charset="0"/>
              <a:cs typeface="Arial" pitchFamily="34" charset="0"/>
            </a:rPr>
            <a:t> (due to platelet aggregation &amp; </a:t>
          </a:r>
          <a:r>
            <a:rPr lang="en-US" sz="1600" b="1" i="1" kern="1200" dirty="0" err="1" smtClean="0">
              <a:latin typeface="Georgia" pitchFamily="18" charset="0"/>
              <a:cs typeface="Arial" pitchFamily="34" charset="0"/>
            </a:rPr>
            <a:t>diposition</a:t>
          </a:r>
          <a:r>
            <a:rPr lang="en-US" sz="1600" b="1" i="1" kern="1200" dirty="0" smtClean="0">
              <a:latin typeface="Georgia" pitchFamily="18" charset="0"/>
              <a:cs typeface="Arial" pitchFamily="34" charset="0"/>
            </a:rPr>
            <a:t> in the sites of </a:t>
          </a:r>
          <a:r>
            <a:rPr lang="en-US" sz="1600" b="1" i="1" kern="1200" dirty="0" err="1" smtClean="0">
              <a:latin typeface="Georgia" pitchFamily="18" charset="0"/>
              <a:cs typeface="Arial" pitchFamily="34" charset="0"/>
            </a:rPr>
            <a:t>endothhelial</a:t>
          </a:r>
          <a:r>
            <a:rPr lang="en-US" sz="1600" b="1" i="1" kern="1200" dirty="0" smtClean="0">
              <a:latin typeface="Georgia" pitchFamily="18" charset="0"/>
              <a:cs typeface="Arial" pitchFamily="34" charset="0"/>
            </a:rPr>
            <a:t> damage)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Georgia" pitchFamily="18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Georgia" pitchFamily="18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Georgia" pitchFamily="18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Georgia" pitchFamily="18" charset="0"/>
            <a:cs typeface="Arial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i="1" kern="1200" dirty="0" smtClean="0">
            <a:latin typeface="Georgia" pitchFamily="18" charset="0"/>
            <a:cs typeface="Arial" pitchFamily="34" charset="0"/>
          </a:endParaRPr>
        </a:p>
      </dsp:txBody>
      <dsp:txXfrm>
        <a:off x="4818879" y="4714908"/>
        <a:ext cx="1571636" cy="157163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90C1D-C0D1-4599-85A1-FFB6B97ECD53}">
      <dsp:nvSpPr>
        <dsp:cNvPr id="0" name=""/>
        <dsp:cNvSpPr/>
      </dsp:nvSpPr>
      <dsp:spPr>
        <a:xfrm rot="5400000">
          <a:off x="4519380" y="-1948066"/>
          <a:ext cx="693965" cy="459009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i="1" kern="1200" dirty="0" smtClean="0">
              <a:latin typeface="Times New Roman"/>
              <a:cs typeface="Times New Roman"/>
            </a:rPr>
            <a:t>   ●</a:t>
          </a:r>
          <a:r>
            <a:rPr lang="en-US" sz="1600" b="1" i="1" kern="1200" dirty="0" err="1" smtClean="0"/>
            <a:t>Epigastric</a:t>
          </a:r>
          <a:r>
            <a:rPr lang="en-US" sz="1600" b="1" i="1" kern="1200" dirty="0" smtClean="0"/>
            <a:t> /Right Upper Quadrant pain </a:t>
          </a:r>
          <a:endParaRPr lang="en-IN" sz="1600" b="1" i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b="1" i="1" kern="1200" dirty="0" smtClean="0"/>
            <a:t>   </a:t>
          </a:r>
          <a:r>
            <a:rPr lang="en-US" sz="1600" b="1" i="1" kern="1200" dirty="0" smtClean="0">
              <a:latin typeface="Times New Roman"/>
              <a:cs typeface="Times New Roman"/>
            </a:rPr>
            <a:t>●</a:t>
          </a:r>
          <a:r>
            <a:rPr lang="en-US" sz="1600" b="1" i="1" kern="1200" dirty="0" smtClean="0"/>
            <a:t>Nausea, Vomiting</a:t>
          </a:r>
          <a:endParaRPr lang="en-IN" sz="1600" b="1" i="1" kern="1200" dirty="0"/>
        </a:p>
      </dsp:txBody>
      <dsp:txXfrm rot="-5400000">
        <a:off x="2571314" y="33877"/>
        <a:ext cx="4556221" cy="626211"/>
      </dsp:txXfrm>
    </dsp:sp>
    <dsp:sp modelId="{93E89A4C-7B59-4B99-881D-F9427C0FBC75}">
      <dsp:nvSpPr>
        <dsp:cNvPr id="0" name=""/>
        <dsp:cNvSpPr/>
      </dsp:nvSpPr>
      <dsp:spPr>
        <a:xfrm>
          <a:off x="0" y="0"/>
          <a:ext cx="2932283" cy="71410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Georgia" pitchFamily="18" charset="0"/>
            </a:rPr>
            <a:t>1. Clinical Features:</a:t>
          </a:r>
          <a:endParaRPr lang="en-US" sz="2000" kern="1200" dirty="0" smtClean="0"/>
        </a:p>
      </dsp:txBody>
      <dsp:txXfrm>
        <a:off x="34860" y="34860"/>
        <a:ext cx="2862563" cy="644388"/>
      </dsp:txXfrm>
    </dsp:sp>
    <dsp:sp modelId="{5A5264FF-9C3C-4083-8125-F0D7947CD2AA}">
      <dsp:nvSpPr>
        <dsp:cNvPr id="0" name=""/>
        <dsp:cNvSpPr/>
      </dsp:nvSpPr>
      <dsp:spPr>
        <a:xfrm>
          <a:off x="1188" y="785818"/>
          <a:ext cx="2948760" cy="6426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latin typeface="Georgia" pitchFamily="18" charset="0"/>
            </a:rPr>
            <a:t>2. Lab Investigation:</a:t>
          </a:r>
          <a:endParaRPr lang="en-IN" sz="2000" b="1" kern="1200" dirty="0">
            <a:latin typeface="Georgia" pitchFamily="18" charset="0"/>
          </a:endParaRPr>
        </a:p>
      </dsp:txBody>
      <dsp:txXfrm>
        <a:off x="32561" y="817191"/>
        <a:ext cx="2886014" cy="579924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38C6BA-D9FB-44D1-A7C1-8AE90DB18200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u="sng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smtClean="0"/>
            <a:t>Endothelial Dysfunction/Oxidant Stress</a:t>
          </a:r>
          <a:endParaRPr lang="en-IN" sz="2000" b="1" u="sng" kern="1200" dirty="0"/>
        </a:p>
      </dsp:txBody>
      <dsp:txXfrm rot="5400000">
        <a:off x="-1" y="1"/>
        <a:ext cx="4114800" cy="1697236"/>
      </dsp:txXfrm>
    </dsp:sp>
    <dsp:sp modelId="{A415DF3C-F45E-43F7-9091-9F336CBF4002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u="sng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err="1" smtClean="0"/>
            <a:t>Feto</a:t>
          </a:r>
          <a:r>
            <a:rPr lang="en-US" sz="2000" b="1" u="sng" kern="1200" dirty="0" smtClean="0"/>
            <a:t>-Placental unit Endocrine Dysfunction </a:t>
          </a:r>
          <a:endParaRPr lang="en-IN" sz="2000" b="1" u="sng" kern="1200" dirty="0"/>
        </a:p>
      </dsp:txBody>
      <dsp:txXfrm>
        <a:off x="4114800" y="0"/>
        <a:ext cx="4114800" cy="1697236"/>
      </dsp:txXfrm>
    </dsp:sp>
    <dsp:sp modelId="{67BCDEE5-7DAC-4012-BE7E-ABD4BB56C587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smtClean="0"/>
            <a:t>Renal </a:t>
          </a:r>
          <a:r>
            <a:rPr lang="en-US" sz="2000" b="1" u="sng" kern="1200" dirty="0" err="1" smtClean="0"/>
            <a:t>Dysfuntion</a:t>
          </a:r>
          <a:endParaRPr lang="en-IN" sz="2000" b="1" u="sng" kern="1200" dirty="0"/>
        </a:p>
      </dsp:txBody>
      <dsp:txXfrm rot="10800000">
        <a:off x="0" y="2828726"/>
        <a:ext cx="4114800" cy="1697236"/>
      </dsp:txXfrm>
    </dsp:sp>
    <dsp:sp modelId="{6A2137B5-D3BF-4E1D-98A8-C05FD3B3DF5A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smtClean="0"/>
            <a:t>Misc</a:t>
          </a:r>
          <a:endParaRPr lang="en-IN" sz="2000" b="1" u="sng" kern="1200" dirty="0"/>
        </a:p>
      </dsp:txBody>
      <dsp:txXfrm rot="-5400000">
        <a:off x="4114799" y="2828726"/>
        <a:ext cx="4114800" cy="1697236"/>
      </dsp:txXfrm>
    </dsp:sp>
    <dsp:sp modelId="{E521975E-373F-4274-9C10-29FFD8823C55}">
      <dsp:nvSpPr>
        <dsp:cNvPr id="0" name=""/>
        <dsp:cNvSpPr/>
      </dsp:nvSpPr>
      <dsp:spPr>
        <a:xfrm>
          <a:off x="2314603" y="1473025"/>
          <a:ext cx="3600392" cy="1579911"/>
        </a:xfrm>
        <a:prstGeom prst="roundRect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u="sng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u="sng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1" u="sng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baseline="0" dirty="0" smtClean="0"/>
            <a:t>Placental Perfusion/ Vascular Resistance related Tests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baseline="0" dirty="0" smtClean="0"/>
            <a:t>Uterine Artery Doppler Velocimetry</a:t>
          </a:r>
          <a:endParaRPr lang="en-US" sz="1600" b="0" u="none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u="none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u="none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b="1" u="none" kern="1200" baseline="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1600" b="1" u="sng" kern="1200" baseline="0" dirty="0"/>
        </a:p>
      </dsp:txBody>
      <dsp:txXfrm>
        <a:off x="2391728" y="1550150"/>
        <a:ext cx="3446142" cy="142566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F7C157-7DD5-4723-8F37-DDC8BA75F8D4}">
      <dsp:nvSpPr>
        <dsp:cNvPr id="0" name=""/>
        <dsp:cNvSpPr/>
      </dsp:nvSpPr>
      <dsp:spPr>
        <a:xfrm>
          <a:off x="0" y="2713453"/>
          <a:ext cx="8610600" cy="17803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Thereafter </a:t>
          </a:r>
          <a:r>
            <a:rPr lang="en-US" sz="3800" b="1" u="sng" kern="1200" dirty="0" smtClean="0"/>
            <a:t>induction may be done at term </a:t>
          </a:r>
          <a:r>
            <a:rPr lang="en-US" sz="3800" b="1" kern="1200" dirty="0" smtClean="0"/>
            <a:t>depending on cervical condition</a:t>
          </a:r>
          <a:endParaRPr lang="en-IN" sz="3800" kern="1200" dirty="0"/>
        </a:p>
      </dsp:txBody>
      <dsp:txXfrm>
        <a:off x="0" y="2713453"/>
        <a:ext cx="8610600" cy="1780319"/>
      </dsp:txXfrm>
    </dsp:sp>
    <dsp:sp modelId="{C596298A-BA9F-4FB2-BDF8-9CD3C35AD553}">
      <dsp:nvSpPr>
        <dsp:cNvPr id="0" name=""/>
        <dsp:cNvSpPr/>
      </dsp:nvSpPr>
      <dsp:spPr>
        <a:xfrm rot="10800000">
          <a:off x="0" y="2027"/>
          <a:ext cx="8610600" cy="273813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b="1" kern="1200" dirty="0" smtClean="0"/>
            <a:t>Can be </a:t>
          </a:r>
          <a:r>
            <a:rPr lang="en-US" sz="3800" b="1" u="sng" kern="1200" dirty="0" smtClean="0"/>
            <a:t>managed expectantly </a:t>
          </a:r>
          <a:r>
            <a:rPr lang="en-US" sz="3800" b="1" kern="1200" dirty="0" smtClean="0"/>
            <a:t>till term at </a:t>
          </a:r>
          <a:r>
            <a:rPr lang="en-US" sz="3800" b="1" u="sng" kern="1200" dirty="0" smtClean="0"/>
            <a:t>home/hospital</a:t>
          </a:r>
          <a:r>
            <a:rPr lang="en-US" sz="3800" b="1" kern="1200" dirty="0" smtClean="0"/>
            <a:t>  and continued </a:t>
          </a:r>
          <a:r>
            <a:rPr lang="en-US" sz="3800" b="1" u="sng" kern="1200" dirty="0" smtClean="0"/>
            <a:t>till term</a:t>
          </a:r>
          <a:r>
            <a:rPr lang="en-US" sz="3800" b="1" kern="1200" dirty="0" smtClean="0"/>
            <a:t>.</a:t>
          </a:r>
          <a:endParaRPr lang="en-IN" sz="3800" kern="1200" dirty="0"/>
        </a:p>
      </dsp:txBody>
      <dsp:txXfrm rot="10800000">
        <a:off x="0" y="2027"/>
        <a:ext cx="8610600" cy="1779155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64DA2-E193-45AB-9ED9-BF6F56E10A37}">
      <dsp:nvSpPr>
        <dsp:cNvPr id="0" name=""/>
        <dsp:cNvSpPr/>
      </dsp:nvSpPr>
      <dsp:spPr>
        <a:xfrm>
          <a:off x="11433" y="2464793"/>
          <a:ext cx="3512907" cy="15940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u="sng" kern="1200" dirty="0" smtClean="0"/>
            <a:t>What are the options???</a:t>
          </a:r>
          <a:endParaRPr lang="en-IN" sz="3600" b="1" kern="1200" dirty="0"/>
        </a:p>
      </dsp:txBody>
      <dsp:txXfrm>
        <a:off x="58121" y="2511481"/>
        <a:ext cx="3419531" cy="1500667"/>
      </dsp:txXfrm>
    </dsp:sp>
    <dsp:sp modelId="{61F15B48-6605-45FC-88FA-BF168DA7F361}">
      <dsp:nvSpPr>
        <dsp:cNvPr id="0" name=""/>
        <dsp:cNvSpPr/>
      </dsp:nvSpPr>
      <dsp:spPr>
        <a:xfrm rot="17645636">
          <a:off x="3003199" y="2445264"/>
          <a:ext cx="1761307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761307" y="12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600" kern="1200"/>
        </a:p>
      </dsp:txBody>
      <dsp:txXfrm>
        <a:off x="3839820" y="2413853"/>
        <a:ext cx="88065" cy="88065"/>
      </dsp:txXfrm>
    </dsp:sp>
    <dsp:sp modelId="{FCA0C5B6-F96A-4817-A0E4-46A38747083E}">
      <dsp:nvSpPr>
        <dsp:cNvPr id="0" name=""/>
        <dsp:cNvSpPr/>
      </dsp:nvSpPr>
      <dsp:spPr>
        <a:xfrm>
          <a:off x="4243365" y="1204566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u="sng" kern="1200" dirty="0" smtClean="0">
              <a:solidFill>
                <a:srgbClr val="FF0000"/>
              </a:solidFill>
            </a:rPr>
            <a:t>Acute</a:t>
          </a:r>
          <a:endParaRPr lang="en-IN" sz="4000" kern="1200" dirty="0"/>
        </a:p>
      </dsp:txBody>
      <dsp:txXfrm>
        <a:off x="4269689" y="1230890"/>
        <a:ext cx="1744915" cy="846133"/>
      </dsp:txXfrm>
    </dsp:sp>
    <dsp:sp modelId="{C26B416B-72E1-4CCE-A28F-632183C0A99D}">
      <dsp:nvSpPr>
        <dsp:cNvPr id="0" name=""/>
        <dsp:cNvSpPr/>
      </dsp:nvSpPr>
      <dsp:spPr>
        <a:xfrm rot="18289469">
          <a:off x="5770893" y="1124535"/>
          <a:ext cx="1259096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259096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68964" y="1105680"/>
        <a:ext cx="62954" cy="62954"/>
      </dsp:txXfrm>
    </dsp:sp>
    <dsp:sp modelId="{2D461E4A-0488-43E3-8802-28782AB69F60}">
      <dsp:nvSpPr>
        <dsp:cNvPr id="0" name=""/>
        <dsp:cNvSpPr/>
      </dsp:nvSpPr>
      <dsp:spPr>
        <a:xfrm>
          <a:off x="6759955" y="170967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FF0000"/>
              </a:solidFill>
            </a:rPr>
            <a:t>Hydralazine</a:t>
          </a:r>
          <a:r>
            <a:rPr lang="en-US" sz="2000" b="1" kern="1200" dirty="0" smtClean="0">
              <a:solidFill>
                <a:srgbClr val="FF0000"/>
              </a:solidFill>
            </a:rPr>
            <a:t> inj.: now available</a:t>
          </a:r>
          <a:endParaRPr lang="en-IN" sz="2000" b="1" kern="1200" dirty="0" smtClean="0">
            <a:solidFill>
              <a:srgbClr val="FF0000"/>
            </a:solidFill>
          </a:endParaRPr>
        </a:p>
      </dsp:txBody>
      <dsp:txXfrm>
        <a:off x="6786279" y="197291"/>
        <a:ext cx="1744915" cy="846133"/>
      </dsp:txXfrm>
    </dsp:sp>
    <dsp:sp modelId="{61A7CF09-9D86-42AA-B2AB-62678C93E63C}">
      <dsp:nvSpPr>
        <dsp:cNvPr id="0" name=""/>
        <dsp:cNvSpPr/>
      </dsp:nvSpPr>
      <dsp:spPr>
        <a:xfrm>
          <a:off x="6040929" y="1641335"/>
          <a:ext cx="719025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719025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82466" y="1635981"/>
        <a:ext cx="35951" cy="35951"/>
      </dsp:txXfrm>
    </dsp:sp>
    <dsp:sp modelId="{E123D9C4-5FE9-42F0-94B7-4EB0660B8BDB}">
      <dsp:nvSpPr>
        <dsp:cNvPr id="0" name=""/>
        <dsp:cNvSpPr/>
      </dsp:nvSpPr>
      <dsp:spPr>
        <a:xfrm>
          <a:off x="6759955" y="1204566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FF0000"/>
              </a:solidFill>
            </a:rPr>
            <a:t>Labetalol</a:t>
          </a:r>
          <a:r>
            <a:rPr lang="en-US" sz="2000" b="1" kern="1200" dirty="0" smtClean="0">
              <a:solidFill>
                <a:srgbClr val="FF0000"/>
              </a:solidFill>
            </a:rPr>
            <a:t> Injection</a:t>
          </a:r>
          <a:endParaRPr lang="en-IN" sz="2000" b="1" kern="1200" dirty="0">
            <a:solidFill>
              <a:srgbClr val="FF0000"/>
            </a:solidFill>
          </a:endParaRPr>
        </a:p>
      </dsp:txBody>
      <dsp:txXfrm>
        <a:off x="6786279" y="1230890"/>
        <a:ext cx="1744915" cy="846133"/>
      </dsp:txXfrm>
    </dsp:sp>
    <dsp:sp modelId="{BEC2DF39-3AA0-42AA-A196-190A22EF5B2F}">
      <dsp:nvSpPr>
        <dsp:cNvPr id="0" name=""/>
        <dsp:cNvSpPr/>
      </dsp:nvSpPr>
      <dsp:spPr>
        <a:xfrm rot="3310531">
          <a:off x="5770893" y="2158134"/>
          <a:ext cx="1259096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259096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68964" y="2139279"/>
        <a:ext cx="62954" cy="62954"/>
      </dsp:txXfrm>
    </dsp:sp>
    <dsp:sp modelId="{69EA3744-94E6-4DE1-8653-4805ECC79258}">
      <dsp:nvSpPr>
        <dsp:cNvPr id="0" name=""/>
        <dsp:cNvSpPr/>
      </dsp:nvSpPr>
      <dsp:spPr>
        <a:xfrm>
          <a:off x="6759955" y="2238165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FF0000"/>
              </a:solidFill>
            </a:rPr>
            <a:t>Nifedipine</a:t>
          </a:r>
          <a:r>
            <a:rPr lang="en-US" sz="2000" b="1" kern="1200" dirty="0" smtClean="0">
              <a:solidFill>
                <a:srgbClr val="FF0000"/>
              </a:solidFill>
            </a:rPr>
            <a:t> capsule/Tablet</a:t>
          </a:r>
          <a:endParaRPr lang="en-IN" sz="2000" b="1" kern="1200" dirty="0">
            <a:solidFill>
              <a:srgbClr val="FF0000"/>
            </a:solidFill>
          </a:endParaRPr>
        </a:p>
      </dsp:txBody>
      <dsp:txXfrm>
        <a:off x="6786279" y="2264489"/>
        <a:ext cx="1744915" cy="846133"/>
      </dsp:txXfrm>
    </dsp:sp>
    <dsp:sp modelId="{A0DA02B1-DB73-479E-8099-9B348DEB69DE}">
      <dsp:nvSpPr>
        <dsp:cNvPr id="0" name=""/>
        <dsp:cNvSpPr/>
      </dsp:nvSpPr>
      <dsp:spPr>
        <a:xfrm rot="3857024">
          <a:off x="3055320" y="3995663"/>
          <a:ext cx="1657065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657065" y="1262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3842426" y="3966858"/>
        <a:ext cx="82853" cy="82853"/>
      </dsp:txXfrm>
    </dsp:sp>
    <dsp:sp modelId="{10418204-7B06-4A79-9C15-467A3571D5D2}">
      <dsp:nvSpPr>
        <dsp:cNvPr id="0" name=""/>
        <dsp:cNvSpPr/>
      </dsp:nvSpPr>
      <dsp:spPr>
        <a:xfrm>
          <a:off x="4243365" y="4190445"/>
          <a:ext cx="1797563" cy="11286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u="sng" kern="1200" dirty="0" smtClean="0">
              <a:solidFill>
                <a:srgbClr val="92D050"/>
              </a:solidFill>
            </a:rPr>
            <a:t>Long term </a:t>
          </a:r>
          <a:endParaRPr lang="en-IN" sz="3200" kern="1200" dirty="0">
            <a:solidFill>
              <a:srgbClr val="92D050"/>
            </a:solidFill>
          </a:endParaRPr>
        </a:p>
      </dsp:txBody>
      <dsp:txXfrm>
        <a:off x="4276421" y="4223501"/>
        <a:ext cx="1731451" cy="1062506"/>
      </dsp:txXfrm>
    </dsp:sp>
    <dsp:sp modelId="{B4D65FA0-2699-4D52-B541-45A9ABA3BF25}">
      <dsp:nvSpPr>
        <dsp:cNvPr id="0" name=""/>
        <dsp:cNvSpPr/>
      </dsp:nvSpPr>
      <dsp:spPr>
        <a:xfrm rot="18289469">
          <a:off x="5770893" y="4225333"/>
          <a:ext cx="1259096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259096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68964" y="4206477"/>
        <a:ext cx="62954" cy="62954"/>
      </dsp:txXfrm>
    </dsp:sp>
    <dsp:sp modelId="{DB82CED2-6238-4076-BFCE-93A4F1E2427A}">
      <dsp:nvSpPr>
        <dsp:cNvPr id="0" name=""/>
        <dsp:cNvSpPr/>
      </dsp:nvSpPr>
      <dsp:spPr>
        <a:xfrm>
          <a:off x="6759955" y="3271764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rgbClr val="92D050"/>
              </a:solidFill>
            </a:rPr>
            <a:t>Methyl </a:t>
          </a:r>
          <a:r>
            <a:rPr lang="en-US" sz="2000" b="1" kern="1200" dirty="0" err="1" smtClean="0">
              <a:solidFill>
                <a:srgbClr val="92D050"/>
              </a:solidFill>
            </a:rPr>
            <a:t>Dopa</a:t>
          </a:r>
          <a:r>
            <a:rPr lang="en-US" sz="2000" b="1" kern="1200" dirty="0" smtClean="0">
              <a:solidFill>
                <a:srgbClr val="92D050"/>
              </a:solidFill>
            </a:rPr>
            <a:t> 250 mg Tab.</a:t>
          </a:r>
          <a:endParaRPr lang="en-IN" sz="2000" b="1" kern="1200" dirty="0">
            <a:solidFill>
              <a:srgbClr val="92D050"/>
            </a:solidFill>
          </a:endParaRPr>
        </a:p>
      </dsp:txBody>
      <dsp:txXfrm>
        <a:off x="6786279" y="3298088"/>
        <a:ext cx="1744915" cy="846133"/>
      </dsp:txXfrm>
    </dsp:sp>
    <dsp:sp modelId="{D0351E2A-6D65-40B3-AB76-F7CCC371A6EB}">
      <dsp:nvSpPr>
        <dsp:cNvPr id="0" name=""/>
        <dsp:cNvSpPr/>
      </dsp:nvSpPr>
      <dsp:spPr>
        <a:xfrm>
          <a:off x="6040929" y="4742132"/>
          <a:ext cx="719025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719025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82466" y="4736779"/>
        <a:ext cx="35951" cy="35951"/>
      </dsp:txXfrm>
    </dsp:sp>
    <dsp:sp modelId="{1A67247F-D099-4185-AC61-50875DCAD9D9}">
      <dsp:nvSpPr>
        <dsp:cNvPr id="0" name=""/>
        <dsp:cNvSpPr/>
      </dsp:nvSpPr>
      <dsp:spPr>
        <a:xfrm>
          <a:off x="6759955" y="4305363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92D050"/>
              </a:solidFill>
            </a:rPr>
            <a:t>Labetalol</a:t>
          </a:r>
          <a:r>
            <a:rPr lang="en-US" sz="2000" b="1" kern="1200" dirty="0" smtClean="0">
              <a:solidFill>
                <a:srgbClr val="92D050"/>
              </a:solidFill>
            </a:rPr>
            <a:t> Tablet 100 mg</a:t>
          </a:r>
          <a:endParaRPr lang="en-IN" sz="2000" b="1" kern="1200" dirty="0">
            <a:solidFill>
              <a:srgbClr val="92D050"/>
            </a:solidFill>
          </a:endParaRPr>
        </a:p>
      </dsp:txBody>
      <dsp:txXfrm>
        <a:off x="6786279" y="4331687"/>
        <a:ext cx="1744915" cy="846133"/>
      </dsp:txXfrm>
    </dsp:sp>
    <dsp:sp modelId="{350FF95B-A1C8-4291-ACE4-35BD68000BA5}">
      <dsp:nvSpPr>
        <dsp:cNvPr id="0" name=""/>
        <dsp:cNvSpPr/>
      </dsp:nvSpPr>
      <dsp:spPr>
        <a:xfrm rot="3310531">
          <a:off x="5770893" y="5258932"/>
          <a:ext cx="1259096" cy="25243"/>
        </a:xfrm>
        <a:custGeom>
          <a:avLst/>
          <a:gdLst/>
          <a:ahLst/>
          <a:cxnLst/>
          <a:rect l="0" t="0" r="0" b="0"/>
          <a:pathLst>
            <a:path>
              <a:moveTo>
                <a:pt x="0" y="12621"/>
              </a:moveTo>
              <a:lnTo>
                <a:pt x="1259096" y="1262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IN" sz="500" kern="1200"/>
        </a:p>
      </dsp:txBody>
      <dsp:txXfrm>
        <a:off x="6368964" y="5240077"/>
        <a:ext cx="62954" cy="62954"/>
      </dsp:txXfrm>
    </dsp:sp>
    <dsp:sp modelId="{0523148B-7DD6-45DE-8417-CA8BDEA4EC5F}">
      <dsp:nvSpPr>
        <dsp:cNvPr id="0" name=""/>
        <dsp:cNvSpPr/>
      </dsp:nvSpPr>
      <dsp:spPr>
        <a:xfrm>
          <a:off x="6759955" y="5338963"/>
          <a:ext cx="1797563" cy="89878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err="1" smtClean="0">
              <a:solidFill>
                <a:srgbClr val="92D050"/>
              </a:solidFill>
            </a:rPr>
            <a:t>Nifedipine</a:t>
          </a:r>
          <a:r>
            <a:rPr lang="en-US" sz="2000" b="1" kern="1200" dirty="0" smtClean="0">
              <a:solidFill>
                <a:srgbClr val="92D050"/>
              </a:solidFill>
            </a:rPr>
            <a:t> 5,10,20 mg</a:t>
          </a:r>
          <a:endParaRPr lang="en-IN" sz="2000" b="1" kern="1200" dirty="0">
            <a:solidFill>
              <a:srgbClr val="92D050"/>
            </a:solidFill>
          </a:endParaRPr>
        </a:p>
      </dsp:txBody>
      <dsp:txXfrm>
        <a:off x="6786279" y="5365287"/>
        <a:ext cx="1744915" cy="84613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8A8B34-D5EE-496E-B697-1747BAD90354}">
      <dsp:nvSpPr>
        <dsp:cNvPr id="0" name=""/>
        <dsp:cNvSpPr/>
      </dsp:nvSpPr>
      <dsp:spPr>
        <a:xfrm>
          <a:off x="0" y="4218333"/>
          <a:ext cx="8382000" cy="13842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u="sng" kern="1200" dirty="0" smtClean="0">
              <a:solidFill>
                <a:srgbClr val="FFFF00"/>
              </a:solidFill>
            </a:rPr>
            <a:t>LUCS </a:t>
          </a:r>
          <a:r>
            <a:rPr lang="en-US" sz="2200" kern="1200" dirty="0" smtClean="0"/>
            <a:t>    OR   In case of very severe uncontrolled disease </a:t>
          </a:r>
          <a:r>
            <a:rPr lang="en-US" sz="2200" u="sng" kern="1200" dirty="0" smtClean="0">
              <a:solidFill>
                <a:srgbClr val="FFFF00"/>
              </a:solidFill>
            </a:rPr>
            <a:t>elective LUCS</a:t>
          </a:r>
          <a:r>
            <a:rPr lang="en-US" sz="2200" kern="1200" dirty="0" smtClean="0">
              <a:solidFill>
                <a:srgbClr val="FFFF00"/>
              </a:solidFill>
            </a:rPr>
            <a:t> </a:t>
          </a:r>
          <a:r>
            <a:rPr lang="en-US" sz="2200" kern="1200" dirty="0" smtClean="0"/>
            <a:t>may be done without induction</a:t>
          </a:r>
          <a:endParaRPr lang="en-IN" sz="2200" kern="1200" dirty="0"/>
        </a:p>
      </dsp:txBody>
      <dsp:txXfrm>
        <a:off x="0" y="4218333"/>
        <a:ext cx="8382000" cy="1384226"/>
      </dsp:txXfrm>
    </dsp:sp>
    <dsp:sp modelId="{5EB19E80-2AFF-4902-9E3D-29C9BBA37424}">
      <dsp:nvSpPr>
        <dsp:cNvPr id="0" name=""/>
        <dsp:cNvSpPr/>
      </dsp:nvSpPr>
      <dsp:spPr>
        <a:xfrm rot="10800000">
          <a:off x="0" y="2109166"/>
          <a:ext cx="8382000" cy="21289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u="sng" kern="1200" dirty="0" err="1" smtClean="0">
              <a:solidFill>
                <a:srgbClr val="FFFF00"/>
              </a:solidFill>
            </a:rPr>
            <a:t>Preinduction</a:t>
          </a:r>
          <a:r>
            <a:rPr lang="en-US" sz="2200" kern="1200" dirty="0" smtClean="0"/>
            <a:t> </a:t>
          </a:r>
        </a:p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u="sng" kern="1200" dirty="0" smtClean="0">
              <a:solidFill>
                <a:srgbClr val="FFFF00"/>
              </a:solidFill>
            </a:rPr>
            <a:t>Cervical ripening</a:t>
          </a:r>
          <a:r>
            <a:rPr lang="en-US" sz="2200" kern="1200" dirty="0" smtClean="0"/>
            <a:t> with </a:t>
          </a:r>
          <a:r>
            <a:rPr lang="en-US" sz="2200" u="sng" kern="1200" dirty="0" smtClean="0">
              <a:solidFill>
                <a:srgbClr val="FFFF00"/>
              </a:solidFill>
            </a:rPr>
            <a:t>prostaglandin/osmotic dilators </a:t>
          </a:r>
          <a:r>
            <a:rPr lang="en-US" sz="2200" kern="1200" dirty="0" smtClean="0"/>
            <a:t>followed by </a:t>
          </a:r>
          <a:r>
            <a:rPr lang="en-US" sz="2200" u="sng" kern="1200" dirty="0" smtClean="0">
              <a:solidFill>
                <a:srgbClr val="FFFF00"/>
              </a:solidFill>
            </a:rPr>
            <a:t>induction</a:t>
          </a:r>
          <a:endParaRPr lang="en-IN" sz="2200" kern="1200" dirty="0">
            <a:solidFill>
              <a:srgbClr val="FFFF00"/>
            </a:solidFill>
          </a:endParaRPr>
        </a:p>
      </dsp:txBody>
      <dsp:txXfrm rot="10800000">
        <a:off x="0" y="2109166"/>
        <a:ext cx="8382000" cy="1383321"/>
      </dsp:txXfrm>
    </dsp:sp>
    <dsp:sp modelId="{57D1943F-5BD1-4FEF-8757-D0BC1D189E8B}">
      <dsp:nvSpPr>
        <dsp:cNvPr id="0" name=""/>
        <dsp:cNvSpPr/>
      </dsp:nvSpPr>
      <dsp:spPr>
        <a:xfrm rot="10800000">
          <a:off x="0" y="990"/>
          <a:ext cx="8382000" cy="21289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u="sng" kern="1200" dirty="0" smtClean="0">
              <a:solidFill>
                <a:srgbClr val="FFFF00"/>
              </a:solidFill>
            </a:rPr>
            <a:t>Termination</a:t>
          </a:r>
          <a:r>
            <a:rPr lang="en-US" sz="2200" kern="1200" dirty="0" smtClean="0"/>
            <a:t> is considered</a:t>
          </a:r>
          <a:endParaRPr lang="en-IN" sz="2200" kern="1200" dirty="0"/>
        </a:p>
      </dsp:txBody>
      <dsp:txXfrm rot="10800000">
        <a:off x="0" y="990"/>
        <a:ext cx="8382000" cy="1383321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68DCC5-48B6-43BC-8C28-F07F05447A4B}">
      <dsp:nvSpPr>
        <dsp:cNvPr id="0" name=""/>
        <dsp:cNvSpPr/>
      </dsp:nvSpPr>
      <dsp:spPr>
        <a:xfrm>
          <a:off x="1327174" y="3906"/>
          <a:ext cx="2884289" cy="1442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b="1" kern="1200" dirty="0" err="1" smtClean="0">
              <a:solidFill>
                <a:schemeClr val="tx1"/>
              </a:solidFill>
            </a:rPr>
            <a:t>Fetal</a:t>
          </a:r>
          <a:r>
            <a:rPr lang="en-IN" sz="3400" b="1" kern="1200" dirty="0" smtClean="0">
              <a:solidFill>
                <a:schemeClr val="tx1"/>
              </a:solidFill>
            </a:rPr>
            <a:t> considerations</a:t>
          </a:r>
          <a:endParaRPr lang="en-IN" sz="3400" kern="1200" dirty="0">
            <a:solidFill>
              <a:schemeClr val="tx1"/>
            </a:solidFill>
          </a:endParaRPr>
        </a:p>
      </dsp:txBody>
      <dsp:txXfrm>
        <a:off x="1369413" y="46145"/>
        <a:ext cx="2799811" cy="1357666"/>
      </dsp:txXfrm>
    </dsp:sp>
    <dsp:sp modelId="{85C0A092-24BD-460D-9DFF-246EB0859A57}">
      <dsp:nvSpPr>
        <dsp:cNvPr id="0" name=""/>
        <dsp:cNvSpPr/>
      </dsp:nvSpPr>
      <dsp:spPr>
        <a:xfrm>
          <a:off x="1615603" y="1446051"/>
          <a:ext cx="288428" cy="1081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1608"/>
              </a:lnTo>
              <a:lnTo>
                <a:pt x="288428" y="1081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F4AD2A-E170-49C7-A250-78608059A4FF}">
      <dsp:nvSpPr>
        <dsp:cNvPr id="0" name=""/>
        <dsp:cNvSpPr/>
      </dsp:nvSpPr>
      <dsp:spPr>
        <a:xfrm>
          <a:off x="1904032" y="1806587"/>
          <a:ext cx="2307431" cy="144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 Prematurity</a:t>
          </a:r>
          <a:endParaRPr lang="en-IN" sz="2800" kern="1200" dirty="0"/>
        </a:p>
      </dsp:txBody>
      <dsp:txXfrm>
        <a:off x="1946271" y="1848826"/>
        <a:ext cx="2222953" cy="1357666"/>
      </dsp:txXfrm>
    </dsp:sp>
    <dsp:sp modelId="{3AA7667E-6A71-4B2E-81D9-75CC8766229C}">
      <dsp:nvSpPr>
        <dsp:cNvPr id="0" name=""/>
        <dsp:cNvSpPr/>
      </dsp:nvSpPr>
      <dsp:spPr>
        <a:xfrm>
          <a:off x="1615603" y="1446051"/>
          <a:ext cx="288428" cy="2884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4289"/>
              </a:lnTo>
              <a:lnTo>
                <a:pt x="288428" y="28842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45D0A4-1ECB-4316-9D55-A2393D90BE32}">
      <dsp:nvSpPr>
        <dsp:cNvPr id="0" name=""/>
        <dsp:cNvSpPr/>
      </dsp:nvSpPr>
      <dsp:spPr>
        <a:xfrm>
          <a:off x="1904032" y="3609268"/>
          <a:ext cx="2307431" cy="144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Stillbirth</a:t>
          </a:r>
          <a:endParaRPr lang="en-IN" sz="2800" kern="1200" dirty="0"/>
        </a:p>
      </dsp:txBody>
      <dsp:txXfrm>
        <a:off x="1946271" y="3651507"/>
        <a:ext cx="2222953" cy="1357666"/>
      </dsp:txXfrm>
    </dsp:sp>
    <dsp:sp modelId="{C4F17AE0-1A3D-44DB-A894-4F04C10387D6}">
      <dsp:nvSpPr>
        <dsp:cNvPr id="0" name=""/>
        <dsp:cNvSpPr/>
      </dsp:nvSpPr>
      <dsp:spPr>
        <a:xfrm>
          <a:off x="1615603" y="1446051"/>
          <a:ext cx="288428" cy="46869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86969"/>
              </a:lnTo>
              <a:lnTo>
                <a:pt x="288428" y="4686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D32DF4-A36E-41DB-864D-47C1F92F5DF5}">
      <dsp:nvSpPr>
        <dsp:cNvPr id="0" name=""/>
        <dsp:cNvSpPr/>
      </dsp:nvSpPr>
      <dsp:spPr>
        <a:xfrm>
          <a:off x="1904032" y="5411948"/>
          <a:ext cx="2307431" cy="144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Newborn asphyxia</a:t>
          </a:r>
          <a:endParaRPr lang="en-IN" sz="2800" kern="1200" dirty="0"/>
        </a:p>
      </dsp:txBody>
      <dsp:txXfrm>
        <a:off x="1946271" y="5454187"/>
        <a:ext cx="2222953" cy="1357666"/>
      </dsp:txXfrm>
    </dsp:sp>
    <dsp:sp modelId="{D2CCE4AB-D37E-4425-A34A-B426149AFCAC}">
      <dsp:nvSpPr>
        <dsp:cNvPr id="0" name=""/>
        <dsp:cNvSpPr/>
      </dsp:nvSpPr>
      <dsp:spPr>
        <a:xfrm>
          <a:off x="4932536" y="3906"/>
          <a:ext cx="2884289" cy="14421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34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Maternal considerations</a:t>
          </a:r>
          <a:endParaRPr lang="en-IN" sz="3400" kern="1200" dirty="0"/>
        </a:p>
      </dsp:txBody>
      <dsp:txXfrm>
        <a:off x="4974775" y="46145"/>
        <a:ext cx="2799811" cy="1357666"/>
      </dsp:txXfrm>
    </dsp:sp>
    <dsp:sp modelId="{C2F70CB3-31AD-41B1-AB8F-590B56EB619D}">
      <dsp:nvSpPr>
        <dsp:cNvPr id="0" name=""/>
        <dsp:cNvSpPr/>
      </dsp:nvSpPr>
      <dsp:spPr>
        <a:xfrm>
          <a:off x="5220965" y="1446051"/>
          <a:ext cx="288428" cy="10816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1608"/>
              </a:lnTo>
              <a:lnTo>
                <a:pt x="288428" y="108160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198BD9-5BCA-4090-84B9-A5D787E39DA5}">
      <dsp:nvSpPr>
        <dsp:cNvPr id="0" name=""/>
        <dsp:cNvSpPr/>
      </dsp:nvSpPr>
      <dsp:spPr>
        <a:xfrm>
          <a:off x="5509393" y="1806587"/>
          <a:ext cx="2307431" cy="144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– Worsening of disease</a:t>
          </a:r>
          <a:endParaRPr lang="en-IN" sz="2800" kern="1200" dirty="0"/>
        </a:p>
      </dsp:txBody>
      <dsp:txXfrm>
        <a:off x="5551632" y="1848826"/>
        <a:ext cx="2222953" cy="1357666"/>
      </dsp:txXfrm>
    </dsp:sp>
    <dsp:sp modelId="{52B51D0F-B2D6-4B26-8518-8D0638CC3C97}">
      <dsp:nvSpPr>
        <dsp:cNvPr id="0" name=""/>
        <dsp:cNvSpPr/>
      </dsp:nvSpPr>
      <dsp:spPr>
        <a:xfrm>
          <a:off x="5220965" y="1446051"/>
          <a:ext cx="288428" cy="28842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84289"/>
              </a:lnTo>
              <a:lnTo>
                <a:pt x="288428" y="28842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4EA4FE-0248-4477-AAEE-1C3928E7F190}">
      <dsp:nvSpPr>
        <dsp:cNvPr id="0" name=""/>
        <dsp:cNvSpPr/>
      </dsp:nvSpPr>
      <dsp:spPr>
        <a:xfrm>
          <a:off x="5509393" y="3609268"/>
          <a:ext cx="2307431" cy="14421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800" kern="1200" dirty="0" smtClean="0"/>
            <a:t>Complications</a:t>
          </a:r>
          <a:endParaRPr lang="en-IN" sz="2800" kern="1200" dirty="0"/>
        </a:p>
      </dsp:txBody>
      <dsp:txXfrm>
        <a:off x="5551632" y="3651507"/>
        <a:ext cx="2222953" cy="135766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4CD51-5497-4809-89B9-17A3F9208180}">
      <dsp:nvSpPr>
        <dsp:cNvPr id="0" name=""/>
        <dsp:cNvSpPr/>
      </dsp:nvSpPr>
      <dsp:spPr>
        <a:xfrm>
          <a:off x="0" y="238"/>
          <a:ext cx="8712968" cy="6475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b="1" kern="1200" dirty="0" smtClean="0"/>
            <a:t>DELIVERY CARE</a:t>
          </a:r>
          <a:endParaRPr lang="en-IN" sz="2700" b="1" kern="1200" dirty="0"/>
        </a:p>
      </dsp:txBody>
      <dsp:txXfrm>
        <a:off x="31613" y="31851"/>
        <a:ext cx="8649742" cy="5843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D95D3-FBB3-4F2F-91EE-30632DD28C38}">
      <dsp:nvSpPr>
        <dsp:cNvPr id="0" name=""/>
        <dsp:cNvSpPr/>
      </dsp:nvSpPr>
      <dsp:spPr>
        <a:xfrm>
          <a:off x="136085" y="476335"/>
          <a:ext cx="2025569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Eclampsia</a:t>
          </a:r>
          <a:endParaRPr lang="en-US" sz="2000" b="1" kern="1200" dirty="0"/>
        </a:p>
      </dsp:txBody>
      <dsp:txXfrm>
        <a:off x="219571" y="559821"/>
        <a:ext cx="1858597" cy="1543249"/>
      </dsp:txXfrm>
    </dsp:sp>
    <dsp:sp modelId="{583D3CC8-71C4-458C-8E28-570C420CFF57}">
      <dsp:nvSpPr>
        <dsp:cNvPr id="0" name=""/>
        <dsp:cNvSpPr/>
      </dsp:nvSpPr>
      <dsp:spPr>
        <a:xfrm>
          <a:off x="5330748" y="882942"/>
          <a:ext cx="991928" cy="99192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5462228" y="1262255"/>
        <a:ext cx="728968" cy="233302"/>
      </dsp:txXfrm>
    </dsp:sp>
    <dsp:sp modelId="{76E7D069-A75A-4788-B1D4-6531436A1EC2}">
      <dsp:nvSpPr>
        <dsp:cNvPr id="0" name=""/>
        <dsp:cNvSpPr/>
      </dsp:nvSpPr>
      <dsp:spPr>
        <a:xfrm>
          <a:off x="3297701" y="502211"/>
          <a:ext cx="2033042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Preeclampsia</a:t>
          </a:r>
        </a:p>
      </dsp:txBody>
      <dsp:txXfrm>
        <a:off x="3381187" y="585697"/>
        <a:ext cx="1866070" cy="1543249"/>
      </dsp:txXfrm>
    </dsp:sp>
    <dsp:sp modelId="{A4F3358B-CFC0-4E72-9645-914F8C0C11F3}">
      <dsp:nvSpPr>
        <dsp:cNvPr id="0" name=""/>
        <dsp:cNvSpPr/>
      </dsp:nvSpPr>
      <dsp:spPr>
        <a:xfrm>
          <a:off x="2281179" y="815173"/>
          <a:ext cx="991928" cy="991928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4300" kern="1200"/>
        </a:p>
      </dsp:txBody>
      <dsp:txXfrm>
        <a:off x="2412659" y="1019510"/>
        <a:ext cx="728968" cy="583254"/>
      </dsp:txXfrm>
    </dsp:sp>
    <dsp:sp modelId="{C26F83FC-8E31-4F0B-AE21-595323D10357}">
      <dsp:nvSpPr>
        <dsp:cNvPr id="0" name=""/>
        <dsp:cNvSpPr/>
      </dsp:nvSpPr>
      <dsp:spPr>
        <a:xfrm>
          <a:off x="6415042" y="544111"/>
          <a:ext cx="1826807" cy="171022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Seizure/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Convulsion/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Coma</a:t>
          </a:r>
          <a:endParaRPr lang="en-US" sz="2000" b="1" kern="1200" dirty="0"/>
        </a:p>
      </dsp:txBody>
      <dsp:txXfrm>
        <a:off x="6498528" y="627597"/>
        <a:ext cx="1659835" cy="1543249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456A9B-9FAF-49A8-B9BB-7BC0EEB96180}">
      <dsp:nvSpPr>
        <dsp:cNvPr id="0" name=""/>
        <dsp:cNvSpPr/>
      </dsp:nvSpPr>
      <dsp:spPr>
        <a:xfrm>
          <a:off x="0" y="5250811"/>
          <a:ext cx="9144000" cy="5386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Prompt delivery of fetus to achieve cure </a:t>
          </a:r>
          <a:endParaRPr lang="en-IN" sz="2800" kern="1200" dirty="0"/>
        </a:p>
      </dsp:txBody>
      <dsp:txXfrm>
        <a:off x="0" y="5250811"/>
        <a:ext cx="9144000" cy="538683"/>
      </dsp:txXfrm>
    </dsp:sp>
    <dsp:sp modelId="{2BDDE523-B67B-4F4F-9E7D-E6744A454E41}">
      <dsp:nvSpPr>
        <dsp:cNvPr id="0" name=""/>
        <dsp:cNvSpPr/>
      </dsp:nvSpPr>
      <dsp:spPr>
        <a:xfrm rot="10800000">
          <a:off x="0" y="4430396"/>
          <a:ext cx="9144000" cy="8284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Avoidance of diuretics &amp; hyper osmotic agents</a:t>
          </a:r>
          <a:endParaRPr lang="en-IN" sz="2800" kern="1200" dirty="0"/>
        </a:p>
      </dsp:txBody>
      <dsp:txXfrm rot="10800000">
        <a:off x="0" y="4430396"/>
        <a:ext cx="9144000" cy="538331"/>
      </dsp:txXfrm>
    </dsp:sp>
    <dsp:sp modelId="{596E9EC5-37F5-42A6-81FA-E504B3BDEB8A}">
      <dsp:nvSpPr>
        <dsp:cNvPr id="0" name=""/>
        <dsp:cNvSpPr/>
      </dsp:nvSpPr>
      <dsp:spPr>
        <a:xfrm rot="10800000">
          <a:off x="0" y="3609981"/>
          <a:ext cx="9144000" cy="8284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Limitation of I.V fluid</a:t>
          </a:r>
          <a:endParaRPr lang="en-IN" sz="2800" kern="1200" dirty="0"/>
        </a:p>
      </dsp:txBody>
      <dsp:txXfrm rot="10800000">
        <a:off x="0" y="3609981"/>
        <a:ext cx="9144000" cy="538331"/>
      </dsp:txXfrm>
    </dsp:sp>
    <dsp:sp modelId="{DB332B5E-1D42-4202-A47C-49CCD5CCDC3F}">
      <dsp:nvSpPr>
        <dsp:cNvPr id="0" name=""/>
        <dsp:cNvSpPr/>
      </dsp:nvSpPr>
      <dsp:spPr>
        <a:xfrm rot="10800000">
          <a:off x="0" y="2789567"/>
          <a:ext cx="9144000" cy="8284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Intermittent antihypertensive to control BP judiciously</a:t>
          </a:r>
          <a:endParaRPr lang="en-IN" sz="2800" kern="1200" dirty="0"/>
        </a:p>
      </dsp:txBody>
      <dsp:txXfrm rot="10800000">
        <a:off x="0" y="2789567"/>
        <a:ext cx="9144000" cy="538331"/>
      </dsp:txXfrm>
    </dsp:sp>
    <dsp:sp modelId="{A078311D-7F97-42C1-931C-8B133E25E0CC}">
      <dsp:nvSpPr>
        <dsp:cNvPr id="0" name=""/>
        <dsp:cNvSpPr/>
      </dsp:nvSpPr>
      <dsp:spPr>
        <a:xfrm rot="10800000">
          <a:off x="0" y="1969152"/>
          <a:ext cx="9144000" cy="8284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Control of convulsion by MgSO4 (IM/IV route)</a:t>
          </a:r>
          <a:endParaRPr lang="en-IN" sz="2800" kern="1200" dirty="0"/>
        </a:p>
      </dsp:txBody>
      <dsp:txXfrm rot="10800000">
        <a:off x="0" y="1969152"/>
        <a:ext cx="9144000" cy="538331"/>
      </dsp:txXfrm>
    </dsp:sp>
    <dsp:sp modelId="{90D3ED10-2B9C-47ED-9AFF-FA64FAF805BB}">
      <dsp:nvSpPr>
        <dsp:cNvPr id="0" name=""/>
        <dsp:cNvSpPr/>
      </dsp:nvSpPr>
      <dsp:spPr>
        <a:xfrm rot="10800000">
          <a:off x="0" y="822119"/>
          <a:ext cx="9144000" cy="115511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Protection &amp; supporting care during convulsion</a:t>
          </a:r>
          <a:endParaRPr lang="en-IN" sz="2800" kern="1200" dirty="0"/>
        </a:p>
      </dsp:txBody>
      <dsp:txXfrm rot="-10800000">
        <a:off x="0" y="822119"/>
        <a:ext cx="9144000" cy="405444"/>
      </dsp:txXfrm>
    </dsp:sp>
    <dsp:sp modelId="{40FA6E68-5244-45D9-82C3-71367D9F64F8}">
      <dsp:nvSpPr>
        <dsp:cNvPr id="0" name=""/>
        <dsp:cNvSpPr/>
      </dsp:nvSpPr>
      <dsp:spPr>
        <a:xfrm>
          <a:off x="4464" y="1276230"/>
          <a:ext cx="3045023" cy="24772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Protection in a railed cot</a:t>
          </a:r>
          <a:endParaRPr lang="en-IN" sz="2000" kern="1200" dirty="0"/>
        </a:p>
      </dsp:txBody>
      <dsp:txXfrm>
        <a:off x="4464" y="1276230"/>
        <a:ext cx="3045023" cy="247720"/>
      </dsp:txXfrm>
    </dsp:sp>
    <dsp:sp modelId="{4A48ACE4-78BF-404A-87B0-40A9A941A60B}">
      <dsp:nvSpPr>
        <dsp:cNvPr id="0" name=""/>
        <dsp:cNvSpPr/>
      </dsp:nvSpPr>
      <dsp:spPr>
        <a:xfrm>
          <a:off x="3049488" y="1158060"/>
          <a:ext cx="3045023" cy="4840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Protection of airway &amp; prevention of tongue bite</a:t>
          </a:r>
          <a:endParaRPr lang="en-IN" sz="1800" kern="1200" dirty="0"/>
        </a:p>
      </dsp:txBody>
      <dsp:txXfrm>
        <a:off x="3049488" y="1158060"/>
        <a:ext cx="3045023" cy="484059"/>
      </dsp:txXfrm>
    </dsp:sp>
    <dsp:sp modelId="{2E7D1AB4-8927-4127-9E9E-5382991067A3}">
      <dsp:nvSpPr>
        <dsp:cNvPr id="0" name=""/>
        <dsp:cNvSpPr/>
      </dsp:nvSpPr>
      <dsp:spPr>
        <a:xfrm>
          <a:off x="6094511" y="1158060"/>
          <a:ext cx="3045023" cy="48405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Correction of hypoxia &amp; acidosis </a:t>
          </a:r>
          <a:endParaRPr lang="en-IN" sz="1800" kern="1200" dirty="0"/>
        </a:p>
      </dsp:txBody>
      <dsp:txXfrm>
        <a:off x="6094511" y="1158060"/>
        <a:ext cx="3045023" cy="484059"/>
      </dsp:txXfrm>
    </dsp:sp>
    <dsp:sp modelId="{59609E7A-B983-4A04-9A33-4390C0A1FE62}">
      <dsp:nvSpPr>
        <dsp:cNvPr id="0" name=""/>
        <dsp:cNvSpPr/>
      </dsp:nvSpPr>
      <dsp:spPr>
        <a:xfrm rot="10800000">
          <a:off x="0" y="1705"/>
          <a:ext cx="9144000" cy="82849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Managed in </a:t>
          </a:r>
          <a:r>
            <a:rPr lang="en-US" sz="2800" b="1" u="sng" kern="1200" dirty="0" smtClean="0"/>
            <a:t>Eclampsia room.</a:t>
          </a:r>
          <a:endParaRPr lang="en-US" sz="2800" b="1" u="sng" kern="1200" dirty="0"/>
        </a:p>
      </dsp:txBody>
      <dsp:txXfrm rot="10800000">
        <a:off x="0" y="1705"/>
        <a:ext cx="9144000" cy="538331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AB61CC-C595-4536-9445-AF4810C2EDD3}">
      <dsp:nvSpPr>
        <dsp:cNvPr id="0" name=""/>
        <dsp:cNvSpPr/>
      </dsp:nvSpPr>
      <dsp:spPr>
        <a:xfrm>
          <a:off x="0" y="5658983"/>
          <a:ext cx="9144000" cy="505747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kern="1200" dirty="0" smtClean="0">
              <a:solidFill>
                <a:srgbClr val="FF0000"/>
              </a:solidFill>
            </a:rPr>
            <a:t>→</a:t>
          </a:r>
          <a:r>
            <a:rPr lang="en-US" sz="1700" b="1" kern="1200" dirty="0" err="1" smtClean="0">
              <a:solidFill>
                <a:srgbClr val="FF0000"/>
              </a:solidFill>
            </a:rPr>
            <a:t>Paralysing</a:t>
          </a:r>
          <a:r>
            <a:rPr lang="en-US" sz="1700" b="1" kern="1200" dirty="0" smtClean="0">
              <a:solidFill>
                <a:srgbClr val="FF0000"/>
              </a:solidFill>
            </a:rPr>
            <a:t> agent &amp; Intubation </a:t>
          </a:r>
          <a:endParaRPr lang="en-IN" sz="1700" b="1" kern="1200" dirty="0">
            <a:solidFill>
              <a:srgbClr val="FF0000"/>
            </a:solidFill>
          </a:endParaRPr>
        </a:p>
      </dsp:txBody>
      <dsp:txXfrm>
        <a:off x="0" y="5658983"/>
        <a:ext cx="9144000" cy="505747"/>
      </dsp:txXfrm>
    </dsp:sp>
    <dsp:sp modelId="{97706324-5883-40B9-BE04-ABE15165B5B7}">
      <dsp:nvSpPr>
        <dsp:cNvPr id="0" name=""/>
        <dsp:cNvSpPr/>
      </dsp:nvSpPr>
      <dsp:spPr>
        <a:xfrm rot="10800000">
          <a:off x="0" y="4888730"/>
          <a:ext cx="9144000" cy="777839"/>
        </a:xfrm>
        <a:prstGeom prst="upArrowCallou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→</a:t>
          </a:r>
          <a:r>
            <a:rPr lang="en-US" sz="1700" b="1" u="none" kern="1200" dirty="0" err="1" smtClean="0">
              <a:solidFill>
                <a:srgbClr val="FF0000"/>
              </a:solidFill>
            </a:rPr>
            <a:t>Amobarbital</a:t>
          </a:r>
          <a:r>
            <a:rPr lang="en-US" sz="1700" b="1" u="none" kern="1200" dirty="0" smtClean="0">
              <a:solidFill>
                <a:srgbClr val="FF0000"/>
              </a:solidFill>
            </a:rPr>
            <a:t> 250mg I.V over 3 min </a:t>
          </a:r>
          <a:endParaRPr lang="en-IN" sz="1700" b="1" u="none" kern="1200" dirty="0">
            <a:solidFill>
              <a:srgbClr val="FF0000"/>
            </a:solidFill>
          </a:endParaRPr>
        </a:p>
      </dsp:txBody>
      <dsp:txXfrm rot="10800000">
        <a:off x="0" y="4888730"/>
        <a:ext cx="9144000" cy="505416"/>
      </dsp:txXfrm>
    </dsp:sp>
    <dsp:sp modelId="{921FC640-5257-43EB-B48F-716704C0E5C3}">
      <dsp:nvSpPr>
        <dsp:cNvPr id="0" name=""/>
        <dsp:cNvSpPr/>
      </dsp:nvSpPr>
      <dsp:spPr>
        <a:xfrm rot="10800000">
          <a:off x="0" y="4231916"/>
          <a:ext cx="9144000" cy="777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In case </a:t>
          </a:r>
          <a:r>
            <a:rPr lang="en-US" sz="2000" kern="1200" dirty="0" smtClean="0">
              <a:solidFill>
                <a:srgbClr val="FF0000"/>
              </a:solidFill>
            </a:rPr>
            <a:t>of </a:t>
          </a:r>
          <a:r>
            <a:rPr lang="en-US" sz="2000" b="1" kern="1200" dirty="0" smtClean="0">
              <a:solidFill>
                <a:srgbClr val="FF0000"/>
              </a:solidFill>
            </a:rPr>
            <a:t>uncontrolled recurrent seizure</a:t>
          </a:r>
          <a:r>
            <a:rPr lang="en-US" sz="2000" kern="1200" dirty="0" smtClean="0"/>
            <a:t> (10-15%) : →</a:t>
          </a:r>
          <a:r>
            <a:rPr lang="en-US" sz="2000" b="1" kern="1200" dirty="0" smtClean="0">
              <a:solidFill>
                <a:srgbClr val="FF0000"/>
              </a:solidFill>
            </a:rPr>
            <a:t>additional 2-4g of 20% solution IV  @ &lt;1g/min </a:t>
          </a:r>
          <a:endParaRPr lang="en-IN" sz="2000" b="1" kern="1200" dirty="0">
            <a:solidFill>
              <a:srgbClr val="FF0000"/>
            </a:solidFill>
          </a:endParaRPr>
        </a:p>
      </dsp:txBody>
      <dsp:txXfrm rot="10800000">
        <a:off x="0" y="4231916"/>
        <a:ext cx="9144000" cy="505416"/>
      </dsp:txXfrm>
    </dsp:sp>
    <dsp:sp modelId="{97343ED3-FD65-46E6-8663-9E1B5E5ECBF5}">
      <dsp:nvSpPr>
        <dsp:cNvPr id="0" name=""/>
        <dsp:cNvSpPr/>
      </dsp:nvSpPr>
      <dsp:spPr>
        <a:xfrm rot="10800000">
          <a:off x="0" y="3011581"/>
          <a:ext cx="9144000" cy="1044475"/>
        </a:xfrm>
        <a:prstGeom prst="flowChartProcess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→</a:t>
          </a:r>
          <a:r>
            <a:rPr lang="en-US" sz="2400" kern="1200" dirty="0" smtClean="0">
              <a:solidFill>
                <a:srgbClr val="002060"/>
              </a:solidFill>
            </a:rPr>
            <a:t>4gm of 20% solution IV slowly(@ &lt;1g/min) + 10g of 50% solution deep IM in upper &amp; outer quadrant of buttock by a wide bore needle then 5g of 50% solution IM 4hrly similarly</a:t>
          </a:r>
          <a:endParaRPr lang="en-IN" sz="2400" kern="1200" dirty="0" smtClean="0">
            <a:solidFill>
              <a:srgbClr val="002060"/>
            </a:solidFill>
          </a:endParaRPr>
        </a:p>
      </dsp:txBody>
      <dsp:txXfrm rot="10800000">
        <a:off x="0" y="3011581"/>
        <a:ext cx="9144000" cy="1044475"/>
      </dsp:txXfrm>
    </dsp:sp>
    <dsp:sp modelId="{DBB0EE73-3C7F-4E48-AE51-97EC2128BF13}">
      <dsp:nvSpPr>
        <dsp:cNvPr id="0" name=""/>
        <dsp:cNvSpPr/>
      </dsp:nvSpPr>
      <dsp:spPr>
        <a:xfrm rot="10800000">
          <a:off x="0" y="2311333"/>
          <a:ext cx="9144000" cy="777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IM regime (Pritchard protocol):1955</a:t>
          </a:r>
          <a:endParaRPr lang="en-IN" sz="2800" kern="1200" dirty="0" smtClean="0"/>
        </a:p>
      </dsp:txBody>
      <dsp:txXfrm rot="10800000">
        <a:off x="0" y="2311333"/>
        <a:ext cx="9144000" cy="505416"/>
      </dsp:txXfrm>
    </dsp:sp>
    <dsp:sp modelId="{C44F8753-7423-486C-9EC9-643FB0AF181A}">
      <dsp:nvSpPr>
        <dsp:cNvPr id="0" name=""/>
        <dsp:cNvSpPr/>
      </dsp:nvSpPr>
      <dsp:spPr>
        <a:xfrm rot="10800000">
          <a:off x="0" y="1469153"/>
          <a:ext cx="9144000" cy="777839"/>
        </a:xfrm>
        <a:prstGeom prst="flowChartProcess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→</a:t>
          </a:r>
          <a:r>
            <a:rPr lang="en-US" sz="2800" b="1" kern="1200" dirty="0" smtClean="0">
              <a:solidFill>
                <a:srgbClr val="FF0000"/>
              </a:solidFill>
            </a:rPr>
            <a:t>4 gm loading </a:t>
          </a:r>
          <a:r>
            <a:rPr lang="en-US" sz="2800" kern="1200" dirty="0" smtClean="0"/>
            <a:t>in </a:t>
          </a:r>
          <a:r>
            <a:rPr lang="en-US" sz="2800" b="1" kern="1200" dirty="0" smtClean="0">
              <a:solidFill>
                <a:srgbClr val="FF0000"/>
              </a:solidFill>
            </a:rPr>
            <a:t>100ml</a:t>
          </a:r>
          <a:r>
            <a:rPr lang="en-US" sz="2800" kern="1200" dirty="0" smtClean="0"/>
            <a:t> of IVF </a:t>
          </a:r>
          <a:r>
            <a:rPr lang="en-US" sz="2800" b="1" kern="1200" dirty="0" smtClean="0">
              <a:solidFill>
                <a:srgbClr val="FF0000"/>
              </a:solidFill>
            </a:rPr>
            <a:t>over 15-20 min </a:t>
          </a:r>
          <a:r>
            <a:rPr lang="en-US" sz="2800" kern="1200" dirty="0" smtClean="0"/>
            <a:t>followed </a:t>
          </a:r>
          <a:r>
            <a:rPr lang="en-US" sz="2800" b="1" kern="1200" dirty="0" smtClean="0">
              <a:solidFill>
                <a:srgbClr val="FF0000"/>
              </a:solidFill>
            </a:rPr>
            <a:t>by   2-3g/hr in 100 ml </a:t>
          </a:r>
          <a:r>
            <a:rPr lang="en-US" sz="2800" kern="1200" dirty="0" smtClean="0"/>
            <a:t>IVF as maintenance</a:t>
          </a:r>
          <a:r>
            <a:rPr lang="en-US" sz="2800" b="1" kern="1200" dirty="0" smtClean="0">
              <a:solidFill>
                <a:srgbClr val="FF0000"/>
              </a:solidFill>
            </a:rPr>
            <a:t> </a:t>
          </a:r>
          <a:endParaRPr lang="en-IN" sz="2800" b="1" kern="1200" dirty="0">
            <a:solidFill>
              <a:srgbClr val="FF0000"/>
            </a:solidFill>
          </a:endParaRPr>
        </a:p>
      </dsp:txBody>
      <dsp:txXfrm rot="10800000">
        <a:off x="0" y="1469153"/>
        <a:ext cx="9144000" cy="777839"/>
      </dsp:txXfrm>
    </dsp:sp>
    <dsp:sp modelId="{0593EE4D-3E7F-4360-84A3-E87CA57848C4}">
      <dsp:nvSpPr>
        <dsp:cNvPr id="0" name=""/>
        <dsp:cNvSpPr/>
      </dsp:nvSpPr>
      <dsp:spPr>
        <a:xfrm rot="10800000">
          <a:off x="0" y="770826"/>
          <a:ext cx="9144000" cy="777839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I.V regime (</a:t>
          </a:r>
          <a:r>
            <a:rPr lang="en-US" sz="2800" kern="1200" dirty="0" err="1" smtClean="0"/>
            <a:t>Sibai</a:t>
          </a:r>
          <a:r>
            <a:rPr lang="en-US" sz="2800" kern="1200" dirty="0" smtClean="0"/>
            <a:t> protocol):1990</a:t>
          </a:r>
          <a:endParaRPr lang="en-IN" sz="2800" kern="1200" dirty="0"/>
        </a:p>
      </dsp:txBody>
      <dsp:txXfrm rot="10800000">
        <a:off x="0" y="770826"/>
        <a:ext cx="9144000" cy="505416"/>
      </dsp:txXfrm>
    </dsp:sp>
    <dsp:sp modelId="{9AB3C3C8-14C9-41E7-8F34-99F163666914}">
      <dsp:nvSpPr>
        <dsp:cNvPr id="0" name=""/>
        <dsp:cNvSpPr/>
      </dsp:nvSpPr>
      <dsp:spPr>
        <a:xfrm rot="10800000">
          <a:off x="0" y="0"/>
          <a:ext cx="9144000" cy="777839"/>
        </a:xfrm>
        <a:prstGeom prst="flowChartProcess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rgbClr val="002060"/>
              </a:solidFill>
            </a:rPr>
            <a:t>IM doses are as active as IV doses in controlling seizures</a:t>
          </a:r>
          <a:endParaRPr lang="en-IN" sz="2800" kern="1200" dirty="0">
            <a:solidFill>
              <a:srgbClr val="002060"/>
            </a:solidFill>
          </a:endParaRPr>
        </a:p>
      </dsp:txBody>
      <dsp:txXfrm rot="10800000">
        <a:off x="0" y="0"/>
        <a:ext cx="9144000" cy="777839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05560-5DA3-4AA7-98C1-09200124BB2B}">
      <dsp:nvSpPr>
        <dsp:cNvPr id="0" name=""/>
        <dsp:cNvSpPr/>
      </dsp:nvSpPr>
      <dsp:spPr>
        <a:xfrm>
          <a:off x="0" y="3304161"/>
          <a:ext cx="8964613" cy="1084499"/>
        </a:xfrm>
        <a:prstGeom prst="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b="1" kern="1200" dirty="0" smtClean="0">
              <a:solidFill>
                <a:srgbClr val="FF0000"/>
              </a:solidFill>
            </a:rPr>
            <a:t>Administration of 10mL of 10% calcium </a:t>
          </a:r>
          <a:r>
            <a:rPr lang="en-IN" sz="2500" b="1" kern="1200" dirty="0" err="1" smtClean="0">
              <a:solidFill>
                <a:srgbClr val="FF0000"/>
              </a:solidFill>
            </a:rPr>
            <a:t>gluconate</a:t>
          </a:r>
          <a:r>
            <a:rPr lang="en-IN" sz="2500" b="1" kern="1200" dirty="0" smtClean="0">
              <a:solidFill>
                <a:srgbClr val="FF0000"/>
              </a:solidFill>
            </a:rPr>
            <a:t> (1 g in total) as a slow intravenous push</a:t>
          </a:r>
          <a:r>
            <a:rPr lang="en-IN" sz="2500" kern="1200" dirty="0" smtClean="0">
              <a:solidFill>
                <a:srgbClr val="FF0000"/>
              </a:solidFill>
            </a:rPr>
            <a:t>.</a:t>
          </a:r>
          <a:endParaRPr lang="en-IN" sz="2500" kern="1200" dirty="0">
            <a:solidFill>
              <a:srgbClr val="FF0000"/>
            </a:solidFill>
          </a:endParaRPr>
        </a:p>
      </dsp:txBody>
      <dsp:txXfrm>
        <a:off x="0" y="3304161"/>
        <a:ext cx="8964613" cy="1084499"/>
      </dsp:txXfrm>
    </dsp:sp>
    <dsp:sp modelId="{B2323563-7612-4BB5-A5B7-1E3FF0008072}">
      <dsp:nvSpPr>
        <dsp:cNvPr id="0" name=""/>
        <dsp:cNvSpPr/>
      </dsp:nvSpPr>
      <dsp:spPr>
        <a:xfrm rot="10800000">
          <a:off x="0" y="1652468"/>
          <a:ext cx="8964613" cy="166796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Serum magnesium level obtained. </a:t>
          </a:r>
          <a:endParaRPr lang="en-IN" sz="2500" kern="1200" dirty="0"/>
        </a:p>
      </dsp:txBody>
      <dsp:txXfrm rot="10800000">
        <a:off x="0" y="1652468"/>
        <a:ext cx="8964613" cy="1083790"/>
      </dsp:txXfrm>
    </dsp:sp>
    <dsp:sp modelId="{4BB29123-4935-44C8-9526-C23EE3546A4E}">
      <dsp:nvSpPr>
        <dsp:cNvPr id="0" name=""/>
        <dsp:cNvSpPr/>
      </dsp:nvSpPr>
      <dsp:spPr>
        <a:xfrm rot="10800000">
          <a:off x="0" y="775"/>
          <a:ext cx="8964613" cy="1667960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IN" sz="2500" kern="1200" dirty="0" smtClean="0"/>
            <a:t>Magnesium infusion should be discontinued, supplemental oxygen administered,</a:t>
          </a:r>
          <a:endParaRPr lang="en-IN" sz="2500" kern="1200" dirty="0"/>
        </a:p>
      </dsp:txBody>
      <dsp:txXfrm rot="10800000">
        <a:off x="0" y="775"/>
        <a:ext cx="8964613" cy="10837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20982D-2101-4F3C-99E5-F1C00186DCE7}">
      <dsp:nvSpPr>
        <dsp:cNvPr id="0" name=""/>
        <dsp:cNvSpPr/>
      </dsp:nvSpPr>
      <dsp:spPr>
        <a:xfrm>
          <a:off x="0" y="232860"/>
          <a:ext cx="8229600" cy="9333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Chronic HTN &amp; Pregnancy :</a:t>
          </a:r>
          <a:endParaRPr lang="en-US" sz="4000" kern="1200" dirty="0"/>
        </a:p>
      </dsp:txBody>
      <dsp:txXfrm>
        <a:off x="45560" y="278420"/>
        <a:ext cx="8138480" cy="8421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A47128-552F-42B9-92BA-9A75ADF91382}">
      <dsp:nvSpPr>
        <dsp:cNvPr id="0" name=""/>
        <dsp:cNvSpPr/>
      </dsp:nvSpPr>
      <dsp:spPr>
        <a:xfrm>
          <a:off x="710002" y="2404317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Risk Factors</a:t>
          </a:r>
          <a:endParaRPr lang="en-US" sz="2700" kern="1200" dirty="0"/>
        </a:p>
      </dsp:txBody>
      <dsp:txXfrm>
        <a:off x="734457" y="2428772"/>
        <a:ext cx="3193365" cy="786056"/>
      </dsp:txXfrm>
    </dsp:sp>
    <dsp:sp modelId="{D780F52B-43FB-441F-BDFF-B41A9332C219}">
      <dsp:nvSpPr>
        <dsp:cNvPr id="0" name=""/>
        <dsp:cNvSpPr/>
      </dsp:nvSpPr>
      <dsp:spPr>
        <a:xfrm rot="17132988">
          <a:off x="3040398" y="1608221"/>
          <a:ext cx="249173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49173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040398" y="1559243"/>
        <a:ext cx="2491731" cy="124586"/>
      </dsp:txXfrm>
    </dsp:sp>
    <dsp:sp modelId="{256E29C5-B81B-4CBB-B35F-C2B267F38DDB}">
      <dsp:nvSpPr>
        <dsp:cNvPr id="0" name=""/>
        <dsp:cNvSpPr/>
      </dsp:nvSpPr>
      <dsp:spPr>
        <a:xfrm>
          <a:off x="4620250" y="3789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Genetic</a:t>
          </a:r>
          <a:endParaRPr lang="en-US" sz="2700" kern="1200" dirty="0"/>
        </a:p>
      </dsp:txBody>
      <dsp:txXfrm>
        <a:off x="4644705" y="28244"/>
        <a:ext cx="3193365" cy="786056"/>
      </dsp:txXfrm>
    </dsp:sp>
    <dsp:sp modelId="{7C1638D0-3295-432B-A82C-A93C037724A9}">
      <dsp:nvSpPr>
        <dsp:cNvPr id="0" name=""/>
        <dsp:cNvSpPr/>
      </dsp:nvSpPr>
      <dsp:spPr>
        <a:xfrm rot="17692822">
          <a:off x="3492428" y="2088326"/>
          <a:ext cx="158767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8767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92428" y="2061950"/>
        <a:ext cx="1587671" cy="79383"/>
      </dsp:txXfrm>
    </dsp:sp>
    <dsp:sp modelId="{0A803E30-C0B9-4341-BEAC-0A14B2BC7EAC}">
      <dsp:nvSpPr>
        <dsp:cNvPr id="0" name=""/>
        <dsp:cNvSpPr/>
      </dsp:nvSpPr>
      <dsp:spPr>
        <a:xfrm>
          <a:off x="4620250" y="964000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Age &amp; parity</a:t>
          </a:r>
          <a:endParaRPr lang="en-US" sz="2700" kern="1200" dirty="0"/>
        </a:p>
      </dsp:txBody>
      <dsp:txXfrm>
        <a:off x="4644705" y="988455"/>
        <a:ext cx="3193365" cy="786056"/>
      </dsp:txXfrm>
    </dsp:sp>
    <dsp:sp modelId="{9D3F98E4-359C-4C26-9CF9-43891FAC79EF}">
      <dsp:nvSpPr>
        <dsp:cNvPr id="0" name=""/>
        <dsp:cNvSpPr/>
      </dsp:nvSpPr>
      <dsp:spPr>
        <a:xfrm rot="19457599">
          <a:off x="3874958" y="2568432"/>
          <a:ext cx="82261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261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74958" y="2561182"/>
        <a:ext cx="822611" cy="41130"/>
      </dsp:txXfrm>
    </dsp:sp>
    <dsp:sp modelId="{5AC5CED0-88D9-48F4-8304-270C3BEB1A4A}">
      <dsp:nvSpPr>
        <dsp:cNvPr id="0" name=""/>
        <dsp:cNvSpPr/>
      </dsp:nvSpPr>
      <dsp:spPr>
        <a:xfrm>
          <a:off x="4620250" y="1924212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Partner factors</a:t>
          </a:r>
          <a:endParaRPr lang="en-US" sz="2700" kern="1200" dirty="0"/>
        </a:p>
      </dsp:txBody>
      <dsp:txXfrm>
        <a:off x="4644705" y="1948667"/>
        <a:ext cx="3193365" cy="786056"/>
      </dsp:txXfrm>
    </dsp:sp>
    <dsp:sp modelId="{D048399A-BC6F-469E-9D04-14C4C2EC2BCD}">
      <dsp:nvSpPr>
        <dsp:cNvPr id="0" name=""/>
        <dsp:cNvSpPr/>
      </dsp:nvSpPr>
      <dsp:spPr>
        <a:xfrm rot="2142401">
          <a:off x="3874958" y="3048538"/>
          <a:ext cx="82261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82261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874958" y="3041288"/>
        <a:ext cx="822611" cy="41130"/>
      </dsp:txXfrm>
    </dsp:sp>
    <dsp:sp modelId="{282C7B53-F50C-46F5-BA44-A6FEE95A39E8}">
      <dsp:nvSpPr>
        <dsp:cNvPr id="0" name=""/>
        <dsp:cNvSpPr/>
      </dsp:nvSpPr>
      <dsp:spPr>
        <a:xfrm>
          <a:off x="4620250" y="2884423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Pregnancy Factors</a:t>
          </a:r>
          <a:endParaRPr lang="en-US" sz="2700" kern="1200" dirty="0"/>
        </a:p>
      </dsp:txBody>
      <dsp:txXfrm>
        <a:off x="4644705" y="2908878"/>
        <a:ext cx="3193365" cy="786056"/>
      </dsp:txXfrm>
    </dsp:sp>
    <dsp:sp modelId="{571E1ECB-A458-48B0-B93B-9A5A936972BE}">
      <dsp:nvSpPr>
        <dsp:cNvPr id="0" name=""/>
        <dsp:cNvSpPr/>
      </dsp:nvSpPr>
      <dsp:spPr>
        <a:xfrm rot="3907178">
          <a:off x="3492428" y="3528644"/>
          <a:ext cx="158767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158767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492428" y="3502267"/>
        <a:ext cx="1587671" cy="79383"/>
      </dsp:txXfrm>
    </dsp:sp>
    <dsp:sp modelId="{82C45580-463D-4EB4-9F3E-E635F9F7D41C}">
      <dsp:nvSpPr>
        <dsp:cNvPr id="0" name=""/>
        <dsp:cNvSpPr/>
      </dsp:nvSpPr>
      <dsp:spPr>
        <a:xfrm>
          <a:off x="4620250" y="3844634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Underlying Medical Conditions</a:t>
          </a:r>
          <a:endParaRPr lang="en-US" sz="2700" kern="1200" dirty="0"/>
        </a:p>
      </dsp:txBody>
      <dsp:txXfrm>
        <a:off x="4644705" y="3869089"/>
        <a:ext cx="3193365" cy="786056"/>
      </dsp:txXfrm>
    </dsp:sp>
    <dsp:sp modelId="{BE086EC2-AC2A-41A5-B831-6818D72A2713}">
      <dsp:nvSpPr>
        <dsp:cNvPr id="0" name=""/>
        <dsp:cNvSpPr/>
      </dsp:nvSpPr>
      <dsp:spPr>
        <a:xfrm rot="4467012">
          <a:off x="3040398" y="4008749"/>
          <a:ext cx="2491731" cy="26630"/>
        </a:xfrm>
        <a:custGeom>
          <a:avLst/>
          <a:gdLst/>
          <a:ahLst/>
          <a:cxnLst/>
          <a:rect l="0" t="0" r="0" b="0"/>
          <a:pathLst>
            <a:path>
              <a:moveTo>
                <a:pt x="0" y="13315"/>
              </a:moveTo>
              <a:lnTo>
                <a:pt x="2491731" y="13315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040398" y="3959772"/>
        <a:ext cx="2491731" cy="124586"/>
      </dsp:txXfrm>
    </dsp:sp>
    <dsp:sp modelId="{A411FE06-F9EC-4A47-BAAB-9642DF31EC9A}">
      <dsp:nvSpPr>
        <dsp:cNvPr id="0" name=""/>
        <dsp:cNvSpPr/>
      </dsp:nvSpPr>
      <dsp:spPr>
        <a:xfrm>
          <a:off x="4620250" y="4804846"/>
          <a:ext cx="3242275" cy="834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Others</a:t>
          </a:r>
          <a:endParaRPr lang="en-US" sz="2700" kern="1200" dirty="0"/>
        </a:p>
      </dsp:txBody>
      <dsp:txXfrm>
        <a:off x="4644705" y="4829301"/>
        <a:ext cx="3193365" cy="7860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926578-A982-449F-8DD9-987A412A925C}">
      <dsp:nvSpPr>
        <dsp:cNvPr id="0" name=""/>
        <dsp:cNvSpPr/>
      </dsp:nvSpPr>
      <dsp:spPr>
        <a:xfrm>
          <a:off x="364520" y="2625"/>
          <a:ext cx="2474895" cy="11664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Genetic</a:t>
          </a:r>
          <a:endParaRPr lang="en-US" sz="2000" kern="1200" dirty="0"/>
        </a:p>
      </dsp:txBody>
      <dsp:txXfrm>
        <a:off x="398685" y="36790"/>
        <a:ext cx="2406565" cy="1098156"/>
      </dsp:txXfrm>
    </dsp:sp>
    <dsp:sp modelId="{91F60A71-EBC0-49E3-AEE8-3D7722B35FD2}">
      <dsp:nvSpPr>
        <dsp:cNvPr id="0" name=""/>
        <dsp:cNvSpPr/>
      </dsp:nvSpPr>
      <dsp:spPr>
        <a:xfrm>
          <a:off x="612010" y="1169111"/>
          <a:ext cx="247489" cy="616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414"/>
              </a:lnTo>
              <a:lnTo>
                <a:pt x="247489" y="61641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8E3315-2CF3-47B8-B74A-14667C6D5CAF}">
      <dsp:nvSpPr>
        <dsp:cNvPr id="0" name=""/>
        <dsp:cNvSpPr/>
      </dsp:nvSpPr>
      <dsp:spPr>
        <a:xfrm>
          <a:off x="859499" y="1374583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Genetic Predisposition</a:t>
          </a:r>
          <a:endParaRPr lang="en-US" sz="1200" kern="1200" dirty="0"/>
        </a:p>
      </dsp:txBody>
      <dsp:txXfrm>
        <a:off x="883571" y="1398655"/>
        <a:ext cx="1266873" cy="773741"/>
      </dsp:txXfrm>
    </dsp:sp>
    <dsp:sp modelId="{78AE3432-6C9A-49B0-83CA-13BB32810011}">
      <dsp:nvSpPr>
        <dsp:cNvPr id="0" name=""/>
        <dsp:cNvSpPr/>
      </dsp:nvSpPr>
      <dsp:spPr>
        <a:xfrm>
          <a:off x="612010" y="1169111"/>
          <a:ext cx="247489" cy="1643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771"/>
              </a:lnTo>
              <a:lnTo>
                <a:pt x="247489" y="164377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506858-9313-4412-B726-26D58F16B776}">
      <dsp:nvSpPr>
        <dsp:cNvPr id="0" name=""/>
        <dsp:cNvSpPr/>
      </dsp:nvSpPr>
      <dsp:spPr>
        <a:xfrm>
          <a:off x="859499" y="2401940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Family History</a:t>
          </a:r>
          <a:endParaRPr lang="en-US" sz="1200" kern="1200" dirty="0"/>
        </a:p>
      </dsp:txBody>
      <dsp:txXfrm>
        <a:off x="883571" y="2426012"/>
        <a:ext cx="1266873" cy="773741"/>
      </dsp:txXfrm>
    </dsp:sp>
    <dsp:sp modelId="{157BDC50-2507-4651-AED9-F99D97D7734B}">
      <dsp:nvSpPr>
        <dsp:cNvPr id="0" name=""/>
        <dsp:cNvSpPr/>
      </dsp:nvSpPr>
      <dsp:spPr>
        <a:xfrm>
          <a:off x="612010" y="1169111"/>
          <a:ext cx="287558" cy="26284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28456"/>
              </a:lnTo>
              <a:lnTo>
                <a:pt x="287558" y="262845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7560B5-C7DA-432A-B292-EEF4B184DC4D}">
      <dsp:nvSpPr>
        <dsp:cNvPr id="0" name=""/>
        <dsp:cNvSpPr/>
      </dsp:nvSpPr>
      <dsp:spPr>
        <a:xfrm>
          <a:off x="899568" y="3386625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Race &amp; Ethnicity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More Common in black &amp; Asians</a:t>
          </a:r>
          <a:endParaRPr lang="en-US" sz="1200" kern="1200" dirty="0"/>
        </a:p>
      </dsp:txBody>
      <dsp:txXfrm>
        <a:off x="923640" y="3410697"/>
        <a:ext cx="1266873" cy="773741"/>
      </dsp:txXfrm>
    </dsp:sp>
    <dsp:sp modelId="{9D67191B-419E-4FB3-9BF0-25D8AD34E46A}">
      <dsp:nvSpPr>
        <dsp:cNvPr id="0" name=""/>
        <dsp:cNvSpPr/>
      </dsp:nvSpPr>
      <dsp:spPr>
        <a:xfrm>
          <a:off x="612010" y="1169111"/>
          <a:ext cx="247489" cy="391542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915422"/>
              </a:lnTo>
              <a:lnTo>
                <a:pt x="247489" y="391542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AB8B54-56DF-4625-A50A-36E32E74086C}">
      <dsp:nvSpPr>
        <dsp:cNvPr id="0" name=""/>
        <dsp:cNvSpPr/>
      </dsp:nvSpPr>
      <dsp:spPr>
        <a:xfrm>
          <a:off x="859499" y="4456655"/>
          <a:ext cx="1315017" cy="12557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Pregnancy by ovum donation</a:t>
          </a:r>
          <a:endParaRPr lang="en-US" sz="1200" kern="1200" dirty="0"/>
        </a:p>
      </dsp:txBody>
      <dsp:txXfrm>
        <a:off x="896279" y="4493435"/>
        <a:ext cx="1241457" cy="1182199"/>
      </dsp:txXfrm>
    </dsp:sp>
    <dsp:sp modelId="{24F2D083-965F-49EE-8FC2-C64C2539EB72}">
      <dsp:nvSpPr>
        <dsp:cNvPr id="0" name=""/>
        <dsp:cNvSpPr/>
      </dsp:nvSpPr>
      <dsp:spPr>
        <a:xfrm>
          <a:off x="3250358" y="2625"/>
          <a:ext cx="2237649" cy="113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Age &amp;Parity</a:t>
          </a:r>
          <a:endParaRPr lang="en-US" sz="2000" kern="1200" dirty="0"/>
        </a:p>
      </dsp:txBody>
      <dsp:txXfrm>
        <a:off x="3283522" y="35789"/>
        <a:ext cx="2171321" cy="1065984"/>
      </dsp:txXfrm>
    </dsp:sp>
    <dsp:sp modelId="{5D559CBA-92D9-4E46-A18F-5F38F7BCD1FE}">
      <dsp:nvSpPr>
        <dsp:cNvPr id="0" name=""/>
        <dsp:cNvSpPr/>
      </dsp:nvSpPr>
      <dsp:spPr>
        <a:xfrm>
          <a:off x="3474123" y="1134937"/>
          <a:ext cx="223764" cy="616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414"/>
              </a:lnTo>
              <a:lnTo>
                <a:pt x="223764" y="61641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C6B330-1CA8-43FC-86A7-BAC8E2C269C8}">
      <dsp:nvSpPr>
        <dsp:cNvPr id="0" name=""/>
        <dsp:cNvSpPr/>
      </dsp:nvSpPr>
      <dsp:spPr>
        <a:xfrm>
          <a:off x="3697888" y="1340409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Teenage pregnancy</a:t>
          </a:r>
          <a:endParaRPr lang="en-US" sz="1200" kern="1200" dirty="0"/>
        </a:p>
      </dsp:txBody>
      <dsp:txXfrm>
        <a:off x="3721960" y="1364481"/>
        <a:ext cx="1266873" cy="773741"/>
      </dsp:txXfrm>
    </dsp:sp>
    <dsp:sp modelId="{F110BEB9-50A5-4866-B4AC-A1E57AF0A3EC}">
      <dsp:nvSpPr>
        <dsp:cNvPr id="0" name=""/>
        <dsp:cNvSpPr/>
      </dsp:nvSpPr>
      <dsp:spPr>
        <a:xfrm>
          <a:off x="3474123" y="1134937"/>
          <a:ext cx="223764" cy="1643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771"/>
              </a:lnTo>
              <a:lnTo>
                <a:pt x="223764" y="164377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E72C2D-5FB2-4AEA-8067-81F3BE07F3DE}">
      <dsp:nvSpPr>
        <dsp:cNvPr id="0" name=""/>
        <dsp:cNvSpPr/>
      </dsp:nvSpPr>
      <dsp:spPr>
        <a:xfrm>
          <a:off x="3697888" y="2367766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Age&gt;35 yrs</a:t>
          </a:r>
          <a:endParaRPr lang="en-US" sz="1200" kern="1200" dirty="0"/>
        </a:p>
      </dsp:txBody>
      <dsp:txXfrm>
        <a:off x="3721960" y="2391838"/>
        <a:ext cx="1266873" cy="773741"/>
      </dsp:txXfrm>
    </dsp:sp>
    <dsp:sp modelId="{4CF16DC5-D327-48B4-89E4-575FF45D0D10}">
      <dsp:nvSpPr>
        <dsp:cNvPr id="0" name=""/>
        <dsp:cNvSpPr/>
      </dsp:nvSpPr>
      <dsp:spPr>
        <a:xfrm>
          <a:off x="3474123" y="1134937"/>
          <a:ext cx="223764" cy="2671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1128"/>
              </a:lnTo>
              <a:lnTo>
                <a:pt x="223764" y="267112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B8803D-1E43-4688-AB64-647625D8621F}">
      <dsp:nvSpPr>
        <dsp:cNvPr id="0" name=""/>
        <dsp:cNvSpPr/>
      </dsp:nvSpPr>
      <dsp:spPr>
        <a:xfrm>
          <a:off x="3697888" y="3395123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Long interval between pregnancy</a:t>
          </a:r>
          <a:endParaRPr lang="en-US" sz="1200" kern="1200" dirty="0"/>
        </a:p>
      </dsp:txBody>
      <dsp:txXfrm>
        <a:off x="3721960" y="3419195"/>
        <a:ext cx="1266873" cy="773741"/>
      </dsp:txXfrm>
    </dsp:sp>
    <dsp:sp modelId="{F1FFCA49-DCC9-4CBE-8FF1-2A4C7B7EE2D3}">
      <dsp:nvSpPr>
        <dsp:cNvPr id="0" name=""/>
        <dsp:cNvSpPr/>
      </dsp:nvSpPr>
      <dsp:spPr>
        <a:xfrm>
          <a:off x="3474123" y="1134937"/>
          <a:ext cx="223764" cy="3698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8486"/>
              </a:lnTo>
              <a:lnTo>
                <a:pt x="223764" y="369848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1B8242-F884-4C27-A6D0-C5097233B50E}">
      <dsp:nvSpPr>
        <dsp:cNvPr id="0" name=""/>
        <dsp:cNvSpPr/>
      </dsp:nvSpPr>
      <dsp:spPr>
        <a:xfrm>
          <a:off x="3697888" y="4422481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Nulliparity</a:t>
          </a:r>
          <a:endParaRPr lang="en-US" sz="1200" kern="1200" dirty="0"/>
        </a:p>
      </dsp:txBody>
      <dsp:txXfrm>
        <a:off x="3721960" y="4446553"/>
        <a:ext cx="1266873" cy="773741"/>
      </dsp:txXfrm>
    </dsp:sp>
    <dsp:sp modelId="{7D4B3523-93F4-41FD-A6AA-12DBC2854E3D}">
      <dsp:nvSpPr>
        <dsp:cNvPr id="0" name=""/>
        <dsp:cNvSpPr/>
      </dsp:nvSpPr>
      <dsp:spPr>
        <a:xfrm>
          <a:off x="5898951" y="2625"/>
          <a:ext cx="2237649" cy="11323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Partner Factors</a:t>
          </a:r>
          <a:endParaRPr lang="en-US" sz="2000" kern="1200" dirty="0"/>
        </a:p>
      </dsp:txBody>
      <dsp:txXfrm>
        <a:off x="5932115" y="35789"/>
        <a:ext cx="2171321" cy="1065984"/>
      </dsp:txXfrm>
    </dsp:sp>
    <dsp:sp modelId="{AA77F542-7ABA-4F8E-85FB-303F8CD2B6C1}">
      <dsp:nvSpPr>
        <dsp:cNvPr id="0" name=""/>
        <dsp:cNvSpPr/>
      </dsp:nvSpPr>
      <dsp:spPr>
        <a:xfrm>
          <a:off x="6122716" y="1134937"/>
          <a:ext cx="223764" cy="6164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6414"/>
              </a:lnTo>
              <a:lnTo>
                <a:pt x="223764" y="616414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9856BD-F6E0-4CA0-8CFF-5409DCA2C9E0}">
      <dsp:nvSpPr>
        <dsp:cNvPr id="0" name=""/>
        <dsp:cNvSpPr/>
      </dsp:nvSpPr>
      <dsp:spPr>
        <a:xfrm>
          <a:off x="6346481" y="1340409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Change of partner</a:t>
          </a:r>
          <a:endParaRPr lang="en-US" sz="1200" kern="1200" dirty="0"/>
        </a:p>
      </dsp:txBody>
      <dsp:txXfrm>
        <a:off x="6370553" y="1364481"/>
        <a:ext cx="1266873" cy="773741"/>
      </dsp:txXfrm>
    </dsp:sp>
    <dsp:sp modelId="{B868ABB6-61DB-425A-8875-1A1866B6C66A}">
      <dsp:nvSpPr>
        <dsp:cNvPr id="0" name=""/>
        <dsp:cNvSpPr/>
      </dsp:nvSpPr>
      <dsp:spPr>
        <a:xfrm>
          <a:off x="6122716" y="1134937"/>
          <a:ext cx="223764" cy="1643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3771"/>
              </a:lnTo>
              <a:lnTo>
                <a:pt x="223764" y="1643771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4E2BFE-C4EA-4BA4-9DC7-0AA6FA2E751A}">
      <dsp:nvSpPr>
        <dsp:cNvPr id="0" name=""/>
        <dsp:cNvSpPr/>
      </dsp:nvSpPr>
      <dsp:spPr>
        <a:xfrm>
          <a:off x="6346481" y="2367766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Limited sperm exposure</a:t>
          </a:r>
          <a:endParaRPr lang="en-US" sz="1200" kern="1200" dirty="0"/>
        </a:p>
      </dsp:txBody>
      <dsp:txXfrm>
        <a:off x="6370553" y="2391838"/>
        <a:ext cx="1266873" cy="773741"/>
      </dsp:txXfrm>
    </dsp:sp>
    <dsp:sp modelId="{1770F995-4AB2-42AE-B6A1-2D81DC79A744}">
      <dsp:nvSpPr>
        <dsp:cNvPr id="0" name=""/>
        <dsp:cNvSpPr/>
      </dsp:nvSpPr>
      <dsp:spPr>
        <a:xfrm>
          <a:off x="6122716" y="1134937"/>
          <a:ext cx="223764" cy="26711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71128"/>
              </a:lnTo>
              <a:lnTo>
                <a:pt x="223764" y="267112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50AAB84-3B83-4DED-A782-70D9AD531F0B}">
      <dsp:nvSpPr>
        <dsp:cNvPr id="0" name=""/>
        <dsp:cNvSpPr/>
      </dsp:nvSpPr>
      <dsp:spPr>
        <a:xfrm>
          <a:off x="6346481" y="3395123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Pregnancy by donor insemination</a:t>
          </a:r>
          <a:endParaRPr lang="en-US" sz="1200" kern="1200" dirty="0"/>
        </a:p>
      </dsp:txBody>
      <dsp:txXfrm>
        <a:off x="6370553" y="3419195"/>
        <a:ext cx="1266873" cy="773741"/>
      </dsp:txXfrm>
    </dsp:sp>
    <dsp:sp modelId="{0FBC1B1B-E670-4555-BD94-CC85712A62AE}">
      <dsp:nvSpPr>
        <dsp:cNvPr id="0" name=""/>
        <dsp:cNvSpPr/>
      </dsp:nvSpPr>
      <dsp:spPr>
        <a:xfrm>
          <a:off x="6122716" y="1134937"/>
          <a:ext cx="223764" cy="36984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8486"/>
              </a:lnTo>
              <a:lnTo>
                <a:pt x="223764" y="369848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3487B7-D930-42F9-B6C4-F8A64F9886FF}">
      <dsp:nvSpPr>
        <dsp:cNvPr id="0" name=""/>
        <dsp:cNvSpPr/>
      </dsp:nvSpPr>
      <dsp:spPr>
        <a:xfrm>
          <a:off x="6346481" y="4422481"/>
          <a:ext cx="1315017" cy="821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Partner </a:t>
          </a:r>
          <a:r>
            <a:rPr lang="en-US" sz="1200" kern="1200" dirty="0" smtClean="0"/>
            <a:t>fathered an </a:t>
          </a:r>
          <a:r>
            <a:rPr lang="en-US" sz="1200" kern="1200" dirty="0" err="1" smtClean="0"/>
            <a:t>eclamptic</a:t>
          </a:r>
          <a:r>
            <a:rPr lang="en-US" sz="1200" kern="1200" dirty="0" smtClean="0"/>
            <a:t> pregnancy</a:t>
          </a:r>
          <a:endParaRPr lang="en-US" sz="1200" kern="1200" dirty="0"/>
        </a:p>
      </dsp:txBody>
      <dsp:txXfrm>
        <a:off x="6370553" y="4446553"/>
        <a:ext cx="1266873" cy="77374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CA40E5-D5AC-4F28-BD44-3F7E6DA79886}">
      <dsp:nvSpPr>
        <dsp:cNvPr id="0" name=""/>
        <dsp:cNvSpPr/>
      </dsp:nvSpPr>
      <dsp:spPr>
        <a:xfrm>
          <a:off x="145407" y="1697"/>
          <a:ext cx="2438247" cy="123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Pregnancy Factors</a:t>
          </a:r>
          <a:endParaRPr lang="en-US" sz="2000" kern="1200" dirty="0"/>
        </a:p>
      </dsp:txBody>
      <dsp:txXfrm>
        <a:off x="181544" y="37834"/>
        <a:ext cx="2365973" cy="1161545"/>
      </dsp:txXfrm>
    </dsp:sp>
    <dsp:sp modelId="{CD1D03B9-900E-459B-9E11-ECF32FEAABA5}">
      <dsp:nvSpPr>
        <dsp:cNvPr id="0" name=""/>
        <dsp:cNvSpPr/>
      </dsp:nvSpPr>
      <dsp:spPr>
        <a:xfrm>
          <a:off x="389232" y="1235517"/>
          <a:ext cx="243824" cy="671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673"/>
              </a:lnTo>
              <a:lnTo>
                <a:pt x="243824" y="6716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37B8A9-06A3-4D2C-B3F7-3F9C8DE99FF9}">
      <dsp:nvSpPr>
        <dsp:cNvPr id="0" name=""/>
        <dsp:cNvSpPr/>
      </dsp:nvSpPr>
      <dsp:spPr>
        <a:xfrm>
          <a:off x="633057" y="1459408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Multiple pregnancy</a:t>
          </a:r>
          <a:endParaRPr lang="en-US" sz="1200" kern="1200" dirty="0"/>
        </a:p>
      </dsp:txBody>
      <dsp:txXfrm>
        <a:off x="659287" y="1485638"/>
        <a:ext cx="1380443" cy="843104"/>
      </dsp:txXfrm>
    </dsp:sp>
    <dsp:sp modelId="{55A94B44-45A0-46FA-9E30-2812834BFEB7}">
      <dsp:nvSpPr>
        <dsp:cNvPr id="0" name=""/>
        <dsp:cNvSpPr/>
      </dsp:nvSpPr>
      <dsp:spPr>
        <a:xfrm>
          <a:off x="389232" y="1235517"/>
          <a:ext cx="243824" cy="1791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1129"/>
              </a:lnTo>
              <a:lnTo>
                <a:pt x="243824" y="17911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9E2F90-CF77-49CA-98C3-91A2AA9BB18C}">
      <dsp:nvSpPr>
        <dsp:cNvPr id="0" name=""/>
        <dsp:cNvSpPr/>
      </dsp:nvSpPr>
      <dsp:spPr>
        <a:xfrm>
          <a:off x="633057" y="2578864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Hydatiform</a:t>
          </a:r>
          <a:r>
            <a:rPr lang="en-US" sz="1200" kern="1200" dirty="0" smtClean="0"/>
            <a:t> mole</a:t>
          </a:r>
          <a:endParaRPr lang="en-US" sz="1200" kern="1200" dirty="0"/>
        </a:p>
      </dsp:txBody>
      <dsp:txXfrm>
        <a:off x="659287" y="2605094"/>
        <a:ext cx="1380443" cy="843104"/>
      </dsp:txXfrm>
    </dsp:sp>
    <dsp:sp modelId="{61509602-4166-4D4C-89F8-DE5F2CBFC7FF}">
      <dsp:nvSpPr>
        <dsp:cNvPr id="0" name=""/>
        <dsp:cNvSpPr/>
      </dsp:nvSpPr>
      <dsp:spPr>
        <a:xfrm>
          <a:off x="389232" y="1235517"/>
          <a:ext cx="243824" cy="2910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0586"/>
              </a:lnTo>
              <a:lnTo>
                <a:pt x="243824" y="291058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2B592A-78AB-4740-812B-83796D8507EB}">
      <dsp:nvSpPr>
        <dsp:cNvPr id="0" name=""/>
        <dsp:cNvSpPr/>
      </dsp:nvSpPr>
      <dsp:spPr>
        <a:xfrm>
          <a:off x="633057" y="3698321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Hydrops</a:t>
          </a:r>
          <a:r>
            <a:rPr lang="en-US" sz="1200" kern="1200" dirty="0" smtClean="0"/>
            <a:t> </a:t>
          </a:r>
          <a:r>
            <a:rPr lang="en-US" sz="1200" kern="1200" dirty="0" err="1" smtClean="0"/>
            <a:t>fetalis</a:t>
          </a:r>
          <a:endParaRPr lang="en-US" sz="1200" kern="1200" dirty="0"/>
        </a:p>
      </dsp:txBody>
      <dsp:txXfrm>
        <a:off x="659287" y="3724551"/>
        <a:ext cx="1380443" cy="843104"/>
      </dsp:txXfrm>
    </dsp:sp>
    <dsp:sp modelId="{5D6E62EA-93AC-47E5-9725-BCF445FB126B}">
      <dsp:nvSpPr>
        <dsp:cNvPr id="0" name=""/>
        <dsp:cNvSpPr/>
      </dsp:nvSpPr>
      <dsp:spPr>
        <a:xfrm>
          <a:off x="389232" y="1235517"/>
          <a:ext cx="243824" cy="40300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30042"/>
              </a:lnTo>
              <a:lnTo>
                <a:pt x="243824" y="403004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64996-5C07-4982-8C9C-14310DFF1ECF}">
      <dsp:nvSpPr>
        <dsp:cNvPr id="0" name=""/>
        <dsp:cNvSpPr/>
      </dsp:nvSpPr>
      <dsp:spPr>
        <a:xfrm>
          <a:off x="633057" y="4817777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Fetal </a:t>
          </a:r>
          <a:r>
            <a:rPr lang="en-US" sz="1200" kern="1200" smtClean="0"/>
            <a:t>chromosomal anomaly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(trisomy </a:t>
          </a:r>
          <a:r>
            <a:rPr lang="en-US" sz="1200" kern="1200" dirty="0" smtClean="0"/>
            <a:t>13)</a:t>
          </a:r>
          <a:endParaRPr lang="en-US" sz="1200" kern="1200" dirty="0"/>
        </a:p>
      </dsp:txBody>
      <dsp:txXfrm>
        <a:off x="659287" y="4844007"/>
        <a:ext cx="1380443" cy="843104"/>
      </dsp:txXfrm>
    </dsp:sp>
    <dsp:sp modelId="{C32D0BC9-A2E3-4E53-A102-54967ED663B8}">
      <dsp:nvSpPr>
        <dsp:cNvPr id="0" name=""/>
        <dsp:cNvSpPr/>
      </dsp:nvSpPr>
      <dsp:spPr>
        <a:xfrm>
          <a:off x="3031437" y="1697"/>
          <a:ext cx="2438247" cy="123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Underlying Medical </a:t>
          </a:r>
          <a:r>
            <a:rPr lang="en-US" sz="2000" kern="1200" dirty="0" err="1" smtClean="0"/>
            <a:t>Diseae</a:t>
          </a:r>
          <a:endParaRPr lang="en-US" sz="2000" kern="1200" dirty="0"/>
        </a:p>
      </dsp:txBody>
      <dsp:txXfrm>
        <a:off x="3067574" y="37834"/>
        <a:ext cx="2365973" cy="1161545"/>
      </dsp:txXfrm>
    </dsp:sp>
    <dsp:sp modelId="{7DFFE77D-5266-40D9-8C11-14BE7E22ABD9}">
      <dsp:nvSpPr>
        <dsp:cNvPr id="0" name=""/>
        <dsp:cNvSpPr/>
      </dsp:nvSpPr>
      <dsp:spPr>
        <a:xfrm>
          <a:off x="3275262" y="1235517"/>
          <a:ext cx="243824" cy="3594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9426"/>
              </a:lnTo>
              <a:lnTo>
                <a:pt x="243824" y="35942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85B2C9-F7FC-4753-8B0D-D064C05C5B78}">
      <dsp:nvSpPr>
        <dsp:cNvPr id="0" name=""/>
        <dsp:cNvSpPr/>
      </dsp:nvSpPr>
      <dsp:spPr>
        <a:xfrm>
          <a:off x="3519086" y="1459408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Chronic hypertension</a:t>
          </a:r>
          <a:endParaRPr lang="en-US" sz="1200" kern="1200" dirty="0"/>
        </a:p>
      </dsp:txBody>
      <dsp:txXfrm>
        <a:off x="3527025" y="1467347"/>
        <a:ext cx="1849261" cy="255191"/>
      </dsp:txXfrm>
    </dsp:sp>
    <dsp:sp modelId="{9002B722-36D1-41A0-9383-C957755CDA48}">
      <dsp:nvSpPr>
        <dsp:cNvPr id="0" name=""/>
        <dsp:cNvSpPr/>
      </dsp:nvSpPr>
      <dsp:spPr>
        <a:xfrm>
          <a:off x="3275262" y="1235517"/>
          <a:ext cx="243824" cy="854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4386"/>
              </a:lnTo>
              <a:lnTo>
                <a:pt x="243824" y="85438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A688EF-6653-4137-BFD4-82C3248B13B4}">
      <dsp:nvSpPr>
        <dsp:cNvPr id="0" name=""/>
        <dsp:cNvSpPr/>
      </dsp:nvSpPr>
      <dsp:spPr>
        <a:xfrm>
          <a:off x="3519086" y="1954369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Diabetes mellitus</a:t>
          </a:r>
          <a:endParaRPr lang="en-US" sz="1200" kern="1200" dirty="0"/>
        </a:p>
      </dsp:txBody>
      <dsp:txXfrm>
        <a:off x="3527025" y="1962308"/>
        <a:ext cx="1849261" cy="255191"/>
      </dsp:txXfrm>
    </dsp:sp>
    <dsp:sp modelId="{907688F7-F838-4D74-9F26-D2E5FCFA5458}">
      <dsp:nvSpPr>
        <dsp:cNvPr id="0" name=""/>
        <dsp:cNvSpPr/>
      </dsp:nvSpPr>
      <dsp:spPr>
        <a:xfrm>
          <a:off x="3275262" y="1235517"/>
          <a:ext cx="243824" cy="13493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9347"/>
              </a:lnTo>
              <a:lnTo>
                <a:pt x="243824" y="1349347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71EB3B-181C-4739-9E6A-345B4F0AA10E}">
      <dsp:nvSpPr>
        <dsp:cNvPr id="0" name=""/>
        <dsp:cNvSpPr/>
      </dsp:nvSpPr>
      <dsp:spPr>
        <a:xfrm>
          <a:off x="3519086" y="2449330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Renal Disease</a:t>
          </a:r>
          <a:endParaRPr lang="en-US" sz="1200" kern="1200" dirty="0"/>
        </a:p>
      </dsp:txBody>
      <dsp:txXfrm>
        <a:off x="3527025" y="2457269"/>
        <a:ext cx="1849261" cy="255191"/>
      </dsp:txXfrm>
    </dsp:sp>
    <dsp:sp modelId="{85725A7B-BF99-4494-AA70-E99111115126}">
      <dsp:nvSpPr>
        <dsp:cNvPr id="0" name=""/>
        <dsp:cNvSpPr/>
      </dsp:nvSpPr>
      <dsp:spPr>
        <a:xfrm>
          <a:off x="3275262" y="1235517"/>
          <a:ext cx="243824" cy="1844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4308"/>
              </a:lnTo>
              <a:lnTo>
                <a:pt x="243824" y="1844308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4E353C-5031-4F84-A5F6-7151E0EE20DD}">
      <dsp:nvSpPr>
        <dsp:cNvPr id="0" name=""/>
        <dsp:cNvSpPr/>
      </dsp:nvSpPr>
      <dsp:spPr>
        <a:xfrm>
          <a:off x="3519086" y="2944291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Cardiovascular disease</a:t>
          </a:r>
          <a:endParaRPr lang="en-US" sz="1200" kern="1200" dirty="0"/>
        </a:p>
      </dsp:txBody>
      <dsp:txXfrm>
        <a:off x="3527025" y="2952230"/>
        <a:ext cx="1849261" cy="255191"/>
      </dsp:txXfrm>
    </dsp:sp>
    <dsp:sp modelId="{E9C960D3-D3E8-4CB0-A8F2-3EF49F804C02}">
      <dsp:nvSpPr>
        <dsp:cNvPr id="0" name=""/>
        <dsp:cNvSpPr/>
      </dsp:nvSpPr>
      <dsp:spPr>
        <a:xfrm>
          <a:off x="3275262" y="1235517"/>
          <a:ext cx="243824" cy="23392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39269"/>
              </a:lnTo>
              <a:lnTo>
                <a:pt x="243824" y="233926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DF6AEE-80BC-46F7-9F35-6F7FBBACCBCB}">
      <dsp:nvSpPr>
        <dsp:cNvPr id="0" name=""/>
        <dsp:cNvSpPr/>
      </dsp:nvSpPr>
      <dsp:spPr>
        <a:xfrm>
          <a:off x="3519086" y="3439252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Hyperthyroidism</a:t>
          </a:r>
          <a:endParaRPr lang="en-US" sz="1200" kern="1200" dirty="0"/>
        </a:p>
      </dsp:txBody>
      <dsp:txXfrm>
        <a:off x="3527025" y="3447191"/>
        <a:ext cx="1849261" cy="255191"/>
      </dsp:txXfrm>
    </dsp:sp>
    <dsp:sp modelId="{99A020DA-27DE-4152-9D0B-99D1B5E198F7}">
      <dsp:nvSpPr>
        <dsp:cNvPr id="0" name=""/>
        <dsp:cNvSpPr/>
      </dsp:nvSpPr>
      <dsp:spPr>
        <a:xfrm>
          <a:off x="3275262" y="1235517"/>
          <a:ext cx="243824" cy="28342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34230"/>
              </a:lnTo>
              <a:lnTo>
                <a:pt x="243824" y="283423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2AC596-582E-4BBE-978B-0B0EA5BB44B5}">
      <dsp:nvSpPr>
        <dsp:cNvPr id="0" name=""/>
        <dsp:cNvSpPr/>
      </dsp:nvSpPr>
      <dsp:spPr>
        <a:xfrm>
          <a:off x="3519086" y="3934212"/>
          <a:ext cx="1865139" cy="27106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Sickle cell disease</a:t>
          </a:r>
          <a:endParaRPr lang="en-US" sz="1200" kern="1200" dirty="0"/>
        </a:p>
      </dsp:txBody>
      <dsp:txXfrm>
        <a:off x="3527025" y="3942151"/>
        <a:ext cx="1849261" cy="255191"/>
      </dsp:txXfrm>
    </dsp:sp>
    <dsp:sp modelId="{559CBA0B-88B7-41AF-A242-954D0FC10C08}">
      <dsp:nvSpPr>
        <dsp:cNvPr id="0" name=""/>
        <dsp:cNvSpPr/>
      </dsp:nvSpPr>
      <dsp:spPr>
        <a:xfrm>
          <a:off x="5917467" y="1697"/>
          <a:ext cx="2438247" cy="123381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Others</a:t>
          </a:r>
          <a:endParaRPr lang="en-US" sz="2000" kern="1200" dirty="0"/>
        </a:p>
      </dsp:txBody>
      <dsp:txXfrm>
        <a:off x="5953604" y="37834"/>
        <a:ext cx="2365973" cy="1161545"/>
      </dsp:txXfrm>
    </dsp:sp>
    <dsp:sp modelId="{389545BA-D3C1-4F24-8FA0-011C31E3925D}">
      <dsp:nvSpPr>
        <dsp:cNvPr id="0" name=""/>
        <dsp:cNvSpPr/>
      </dsp:nvSpPr>
      <dsp:spPr>
        <a:xfrm>
          <a:off x="6161291" y="1235517"/>
          <a:ext cx="243824" cy="6716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1673"/>
              </a:lnTo>
              <a:lnTo>
                <a:pt x="243824" y="671673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64019D-1525-441E-9A14-38D8DB0E1486}">
      <dsp:nvSpPr>
        <dsp:cNvPr id="0" name=""/>
        <dsp:cNvSpPr/>
      </dsp:nvSpPr>
      <dsp:spPr>
        <a:xfrm>
          <a:off x="6405116" y="1459408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err="1" smtClean="0"/>
            <a:t>Obessity</a:t>
          </a:r>
          <a:endParaRPr lang="en-US" sz="1200" kern="1200" dirty="0"/>
        </a:p>
      </dsp:txBody>
      <dsp:txXfrm>
        <a:off x="6431346" y="1485638"/>
        <a:ext cx="1380443" cy="843104"/>
      </dsp:txXfrm>
    </dsp:sp>
    <dsp:sp modelId="{6C7033CE-69A5-4ED3-AE3D-EEC300946C16}">
      <dsp:nvSpPr>
        <dsp:cNvPr id="0" name=""/>
        <dsp:cNvSpPr/>
      </dsp:nvSpPr>
      <dsp:spPr>
        <a:xfrm>
          <a:off x="6161291" y="1235517"/>
          <a:ext cx="243824" cy="17911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1129"/>
              </a:lnTo>
              <a:lnTo>
                <a:pt x="243824" y="1791129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508381-6BD7-429C-A8DF-CD62FE709D47}">
      <dsp:nvSpPr>
        <dsp:cNvPr id="0" name=""/>
        <dsp:cNvSpPr/>
      </dsp:nvSpPr>
      <dsp:spPr>
        <a:xfrm>
          <a:off x="6405116" y="2578864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Psychological stress &amp; strain</a:t>
          </a:r>
          <a:endParaRPr lang="en-US" sz="1200" kern="1200" dirty="0"/>
        </a:p>
      </dsp:txBody>
      <dsp:txXfrm>
        <a:off x="6431346" y="2605094"/>
        <a:ext cx="1380443" cy="843104"/>
      </dsp:txXfrm>
    </dsp:sp>
    <dsp:sp modelId="{AD1D2DFC-EA43-49F8-BECA-7755FF934784}">
      <dsp:nvSpPr>
        <dsp:cNvPr id="0" name=""/>
        <dsp:cNvSpPr/>
      </dsp:nvSpPr>
      <dsp:spPr>
        <a:xfrm>
          <a:off x="6161291" y="1235517"/>
          <a:ext cx="243824" cy="29105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0586"/>
              </a:lnTo>
              <a:lnTo>
                <a:pt x="243824" y="291058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7F3A62-D206-4992-AC0B-73853CB6EB9A}">
      <dsp:nvSpPr>
        <dsp:cNvPr id="0" name=""/>
        <dsp:cNvSpPr/>
      </dsp:nvSpPr>
      <dsp:spPr>
        <a:xfrm>
          <a:off x="6405116" y="3698321"/>
          <a:ext cx="1432903" cy="8955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Previous history of </a:t>
          </a:r>
          <a:r>
            <a:rPr lang="en-US" sz="1200" kern="1200" dirty="0" err="1" smtClean="0"/>
            <a:t>preeclamsia</a:t>
          </a:r>
          <a:endParaRPr lang="en-US" sz="1200" kern="1200" dirty="0"/>
        </a:p>
      </dsp:txBody>
      <dsp:txXfrm>
        <a:off x="6431346" y="3724551"/>
        <a:ext cx="1380443" cy="84310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D65D8E-3AC2-4439-B6A8-968BBC56D371}">
      <dsp:nvSpPr>
        <dsp:cNvPr id="0" name=""/>
        <dsp:cNvSpPr/>
      </dsp:nvSpPr>
      <dsp:spPr>
        <a:xfrm>
          <a:off x="5196898" y="811206"/>
          <a:ext cx="2212062" cy="221203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F36DB1-570E-4353-8524-A15416751DC7}">
      <dsp:nvSpPr>
        <dsp:cNvPr id="0" name=""/>
        <dsp:cNvSpPr/>
      </dsp:nvSpPr>
      <dsp:spPr>
        <a:xfrm>
          <a:off x="4854193" y="582612"/>
          <a:ext cx="2707855" cy="2674152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Stage 2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Maternal syndrome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(HTN, proteinuria,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Endothelial dysfunction)</a:t>
          </a:r>
          <a:endParaRPr lang="en-US" sz="1700" kern="1200" dirty="0"/>
        </a:p>
      </dsp:txBody>
      <dsp:txXfrm>
        <a:off x="5241582" y="964706"/>
        <a:ext cx="1934366" cy="1909965"/>
      </dsp:txXfrm>
    </dsp:sp>
    <dsp:sp modelId="{4B021E46-3B38-4C9F-B61A-3CDDEFDEFF2F}">
      <dsp:nvSpPr>
        <dsp:cNvPr id="0" name=""/>
        <dsp:cNvSpPr/>
      </dsp:nvSpPr>
      <dsp:spPr>
        <a:xfrm rot="2700000">
          <a:off x="757077" y="568421"/>
          <a:ext cx="2744579" cy="2744579"/>
        </a:xfrm>
        <a:prstGeom prst="teardrop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78E3A9-B37B-42CE-B1B2-DCD60A3F724D}">
      <dsp:nvSpPr>
        <dsp:cNvPr id="0" name=""/>
        <dsp:cNvSpPr/>
      </dsp:nvSpPr>
      <dsp:spPr>
        <a:xfrm>
          <a:off x="0" y="552522"/>
          <a:ext cx="2812611" cy="2812290"/>
        </a:xfrm>
        <a:prstGeom prst="ellipse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Stage1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Reduced placental implantation</a:t>
          </a:r>
          <a:endParaRPr lang="en-US" sz="1700" kern="1200" dirty="0"/>
        </a:p>
      </dsp:txBody>
      <dsp:txXfrm>
        <a:off x="401706" y="954353"/>
        <a:ext cx="2009199" cy="200862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62C1F2-7416-4CA9-B475-0175D96D4346}">
      <dsp:nvSpPr>
        <dsp:cNvPr id="0" name=""/>
        <dsp:cNvSpPr/>
      </dsp:nvSpPr>
      <dsp:spPr>
        <a:xfrm>
          <a:off x="3170992" y="3274"/>
          <a:ext cx="2192416" cy="121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Net effect</a:t>
          </a:r>
          <a:endParaRPr lang="en-US" sz="2000" kern="1200" dirty="0"/>
        </a:p>
      </dsp:txBody>
      <dsp:txXfrm>
        <a:off x="3206666" y="38948"/>
        <a:ext cx="2121068" cy="1146661"/>
      </dsp:txXfrm>
    </dsp:sp>
    <dsp:sp modelId="{AA0EFA66-8BAC-434A-BB89-3AE5AF393E4B}">
      <dsp:nvSpPr>
        <dsp:cNvPr id="0" name=""/>
        <dsp:cNvSpPr/>
      </dsp:nvSpPr>
      <dsp:spPr>
        <a:xfrm rot="5400000">
          <a:off x="4038823" y="1251733"/>
          <a:ext cx="456753" cy="5481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4102769" y="1297408"/>
        <a:ext cx="328862" cy="319727"/>
      </dsp:txXfrm>
    </dsp:sp>
    <dsp:sp modelId="{F991222B-57E3-44D9-99C2-FF54D4C259E1}">
      <dsp:nvSpPr>
        <dsp:cNvPr id="0" name=""/>
        <dsp:cNvSpPr/>
      </dsp:nvSpPr>
      <dsp:spPr>
        <a:xfrm>
          <a:off x="1292638" y="1830288"/>
          <a:ext cx="5949123" cy="121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Replacement of endothelial lining &amp; muscular arterial wall by </a:t>
          </a:r>
          <a:r>
            <a:rPr lang="en-US" sz="2000" kern="1200" dirty="0" err="1" smtClean="0"/>
            <a:t>fibrinoid</a:t>
          </a:r>
          <a:r>
            <a:rPr lang="en-US" sz="2000" kern="1200" dirty="0" smtClean="0"/>
            <a:t> formation</a:t>
          </a:r>
          <a:endParaRPr lang="en-US" sz="2000" kern="1200" dirty="0"/>
        </a:p>
      </dsp:txBody>
      <dsp:txXfrm>
        <a:off x="1328312" y="1865962"/>
        <a:ext cx="5877775" cy="1146661"/>
      </dsp:txXfrm>
    </dsp:sp>
    <dsp:sp modelId="{ED63A755-EAA6-43FB-ABF5-DFEAD11DE347}">
      <dsp:nvSpPr>
        <dsp:cNvPr id="0" name=""/>
        <dsp:cNvSpPr/>
      </dsp:nvSpPr>
      <dsp:spPr>
        <a:xfrm rot="5400000">
          <a:off x="4038823" y="3078747"/>
          <a:ext cx="456753" cy="5481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4102769" y="3124422"/>
        <a:ext cx="328862" cy="319727"/>
      </dsp:txXfrm>
    </dsp:sp>
    <dsp:sp modelId="{F2E91E0B-4ACB-49BB-A156-FB72FC9D9E43}">
      <dsp:nvSpPr>
        <dsp:cNvPr id="0" name=""/>
        <dsp:cNvSpPr/>
      </dsp:nvSpPr>
      <dsp:spPr>
        <a:xfrm>
          <a:off x="1828794" y="3657302"/>
          <a:ext cx="4876812" cy="121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Distended tortuous spiral arteries </a:t>
          </a:r>
          <a:endParaRPr lang="en-US" sz="2000" kern="1200" dirty="0"/>
        </a:p>
      </dsp:txBody>
      <dsp:txXfrm>
        <a:off x="1864468" y="3692976"/>
        <a:ext cx="4805464" cy="1146661"/>
      </dsp:txXfrm>
    </dsp:sp>
    <dsp:sp modelId="{4E2E6849-C732-4C22-B3D9-60CD1F2CF4A8}">
      <dsp:nvSpPr>
        <dsp:cNvPr id="0" name=""/>
        <dsp:cNvSpPr/>
      </dsp:nvSpPr>
      <dsp:spPr>
        <a:xfrm rot="5400000">
          <a:off x="4038823" y="4905761"/>
          <a:ext cx="456753" cy="54810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4102769" y="4951436"/>
        <a:ext cx="328862" cy="319727"/>
      </dsp:txXfrm>
    </dsp:sp>
    <dsp:sp modelId="{654A1730-8B7E-4CB3-B074-E3D7E7169492}">
      <dsp:nvSpPr>
        <dsp:cNvPr id="0" name=""/>
        <dsp:cNvSpPr/>
      </dsp:nvSpPr>
      <dsp:spPr>
        <a:xfrm>
          <a:off x="838194" y="5484316"/>
          <a:ext cx="6858011" cy="121800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b="1" u="sng" kern="1200" dirty="0" smtClean="0">
              <a:solidFill>
                <a:srgbClr val="FF0000"/>
              </a:solidFill>
            </a:rPr>
            <a:t>Low </a:t>
          </a:r>
          <a:r>
            <a:rPr lang="en-US" sz="1900" b="1" u="sng" kern="1200" dirty="0" err="1" smtClean="0">
              <a:solidFill>
                <a:srgbClr val="FF0000"/>
              </a:solidFill>
            </a:rPr>
            <a:t>resistence</a:t>
          </a:r>
          <a:r>
            <a:rPr lang="en-US" sz="1900" b="1" u="sng" kern="1200" dirty="0" smtClean="0">
              <a:solidFill>
                <a:srgbClr val="FF0000"/>
              </a:solidFill>
            </a:rPr>
            <a:t>, low pressure high flow system </a:t>
          </a:r>
          <a:endParaRPr lang="en-US" sz="1900" b="1" u="sng" kern="1200" dirty="0">
            <a:solidFill>
              <a:srgbClr val="FF0000"/>
            </a:solidFill>
          </a:endParaRPr>
        </a:p>
      </dsp:txBody>
      <dsp:txXfrm>
        <a:off x="873868" y="5519990"/>
        <a:ext cx="6786663" cy="11466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1/layout/CircleProcess">
  <dgm:title val="Circle Process"/>
  <dgm:desc val="Use to show sequential steps in a process. Limited to eleven Level 1 shapes with an unlimited number of Level 2 shapes. Works best with small amounts of text. Unused text does not appear, but remains available if you switch layouts."/>
  <dgm:catLst>
    <dgm:cat type="process" pri="8500"/>
    <dgm:cat type="officeonline" pri="85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11"/>
      <dgm:chPref val="1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5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Parent2" refType="w" fact="0.6249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l" for="ch" forName="Parent1" refType="w" fact="0.1597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l" for="ch" forName="Accent2" refType="w" fact="0.5498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l" for="ch" forName="ParentBackground2" refType="w" fact="0.5648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l" for="ch" forName="Child2" refType="w" fact="0.5648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l" for="ch" forName="Accent1" refType="w" fact="-0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l" for="ch" forName="ParentBackground1" refType="w" fact="0.0997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l" for="ch" forName="Child1" refType="w" fact="0.0997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6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Parent3" refType="w" fact="0.744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l" for="ch" forName="Parent2" refType="w" fact="0.426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l" for="ch" forName="Parent1" refType="w" fact="0.109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l" for="ch" forName="Accent3" refType="w" fact="0.6928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l" for="ch" forName="ParentBackground3" refType="w" fact="0.703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l" for="ch" forName="Child3" refType="w" fact="0.703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l" for="ch" forName="Accent2" refType="w" fact="0.3122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l" for="ch" forName="ParentBackground2" refType="w" fact="0.385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l" for="ch" forName="Child2" refType="w" fact="0.385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l" for="ch" forName="Accent1" refType="w" fact="-0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l" for="ch" forName="ParentBackground1" refType="w" fact="0.068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l" for="ch" forName="Child1" refType="w" fact="0.068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7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Parent4" refType="w" fact="0.8057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l" for="ch" forName="Parent3" refType="w" fact="0.5647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l" for="ch" forName="Parent2" refType="w" fact="0.3237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l" for="ch" forName="Parent1" refType="w" fact="0.0827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l" for="ch" forName="Accent4" refType="w" fact="0.7668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l" for="ch" forName="ParentBackground4" refType="w" fact="0.7746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l" for="ch" forName="Child4" refType="w" fact="0.7746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l" for="ch" forName="Accent3" refType="w" fact="0.476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l" for="ch" forName="ParentBackground3" refType="w" fact="0.5336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l" for="ch" forName="Child3" refType="w" fact="0.5336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l" for="ch" forName="Accent2" refType="w" fact="0.236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l" for="ch" forName="ParentBackground2" refType="w" fact="0.2926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l" for="ch" forName="Child2" refType="w" fact="0.2926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l" for="ch" forName="Accent1" refType="w" fact="-0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l" for="ch" forName="ParentBackground1" refType="w" fact="0.0516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l" for="ch" forName="Child1" refType="w" fact="0.0516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8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Parent5" refType="w" fact="0.8434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l" for="ch" forName="Parent4" refType="w" fact="0.6492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l" for="ch" forName="Parent3" refType="w" fact="0.45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l" for="ch" forName="Parent2" refType="w" fact="0.2609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l" for="ch" forName="Parent1" refType="w" fact="0.0667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l" for="ch" forName="Accent5" refType="w" fact="0.8121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l" for="ch" forName="ParentBackground5" refType="w" fact="0.8183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l" for="ch" forName="Child5" refType="w" fact="0.8183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l" for="ch" forName="Accent4" refType="w" fact="0.5789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l" for="ch" forName="ParentBackground4" refType="w" fact="0.6242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l" for="ch" forName="Child4" refType="w" fact="0.6242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l" for="ch" forName="Accent3" refType="w" fact="0.3848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l" for="ch" forName="ParentBackground3" refType="w" fact="0.43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l" for="ch" forName="Child3" refType="w" fact="0.43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l" for="ch" forName="Accent2" refType="w" fact="0.1906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l" for="ch" forName="ParentBackground2" refType="w" fact="0.2358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l" for="ch" forName="Child2" refType="w" fact="0.2358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l" for="ch" forName="Accent1" refType="w" fact="-0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l" for="ch" forName="ParentBackground1" refType="w" fact="0.0416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l" for="ch" forName="Child1" refType="w" fact="0.0416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9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Parent6" refType="w" fact="0.8689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l" for="ch" forName="Parent5" refType="w" fact="0.7063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l" for="ch" forName="Parent4" refType="w" fact="0.5437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l" for="ch" forName="Parent3" refType="w" fact="0.381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l" for="ch" forName="Parent2" refType="w" fact="0.2184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l" for="ch" forName="Parent1" refType="w" fact="0.0558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l" for="ch" forName="Accent6" refType="w" fact="0.8426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l" for="ch" forName="ParentBackground6" refType="w" fact="0.8479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l" for="ch" forName="Child6" refType="w" fact="0.8479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l" for="ch" forName="Accent5" refType="w" fact="0.6474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l" for="ch" forName="ParentBackground5" refType="w" fact="0.6853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l" for="ch" forName="Child5" refType="w" fact="0.6853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l" for="ch" forName="Accent4" refType="w" fact="0.4848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l" for="ch" forName="ParentBackground4" refType="w" fact="0.5227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l" for="ch" forName="Child4" refType="w" fact="0.5227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l" for="ch" forName="Accent3" refType="w" fact="0.3222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l" for="ch" forName="ParentBackground3" refType="w" fact="0.3601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l" for="ch" forName="Child3" refType="w" fact="0.3601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l" for="ch" forName="Accent2" refType="w" fact="0.1596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l" for="ch" forName="ParentBackground2" refType="w" fact="0.197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l" for="ch" forName="Child2" refType="w" fact="0.197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l" for="ch" forName="Accent1" refType="w" fact="-0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l" for="ch" forName="ParentBackground1" refType="w" fact="0.0348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l" for="ch" forName="Child1" refType="w" fact="0.0348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10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Parent7" refType="w" fact="0.8872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l" for="ch" forName="Parent6" refType="w" fact="0.7473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l" for="ch" forName="Parent5" refType="w" fact="0.607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l" for="ch" forName="Parent4" refType="w" fact="0.4676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l" for="ch" forName="Parent3" refType="w" fact="0.3277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l" for="ch" forName="Parent2" refType="w" fact="0.1879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l" for="ch" forName="Parent1" refType="w" fact="0.048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l" for="ch" forName="Accent7" refType="w" fact="0.8646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l" for="ch" forName="ParentBackground7" refType="w" fact="0.8692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l" for="ch" forName="Child7" refType="w" fact="0.8692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l" for="ch" forName="Accent6" refType="w" fact="0.6967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l" for="ch" forName="ParentBackground6" refType="w" fact="0.7293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l" for="ch" forName="Child6" refType="w" fact="0.7293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l" for="ch" forName="Accent5" refType="w" fact="0.5569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l" for="ch" forName="ParentBackground5" refType="w" fact="0.5894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l" for="ch" forName="Child5" refType="w" fact="0.5894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l" for="ch" forName="Accent4" refType="w" fact="0.417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l" for="ch" forName="ParentBackground4" refType="w" fact="0.4496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l" for="ch" forName="Child4" refType="w" fact="0.4496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l" for="ch" forName="Accent3" refType="w" fact="0.2771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l" for="ch" forName="ParentBackground3" refType="w" fact="0.3097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l" for="ch" forName="Child3" refType="w" fact="0.3097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l" for="ch" forName="Accent2" refType="w" fact="0.1373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l" for="ch" forName="ParentBackground2" refType="w" fact="0.1698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l" for="ch" forName="Child2" refType="w" fact="0.1698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l" for="ch" forName="Accent1" refType="w" fact="-0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l" for="ch" forName="ParentBackground1" refType="w" fact="0.03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l" for="ch" forName="Child1" refType="w" fact="0.03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11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l" for="ch" forName="Parent8" refType="w" fact="0.901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l" for="ch" forName="Parent7" refType="w" fact="0.7783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l" for="ch" forName="Parent6" refType="w" fact="0.6556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l" for="ch" forName="Parent5" refType="w" fact="0.5329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l" for="ch" forName="Parent4" refType="w" fact="0.4102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l" for="ch" forName="Parent3" refType="w" fact="0.287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l" for="ch" forName="Parent2" refType="w" fact="0.1648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l" for="ch" forName="Parent1" refType="w" fact="0.0421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l" for="ch" forName="Accent8" refType="w" fact="0.8813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l" for="ch" forName="ParentBackground8" refType="w" fact="0.8852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l" for="ch" forName="Child8" refType="w" fact="0.8852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l" for="ch" forName="Accent7" refType="w" fact="0.7339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l" for="ch" forName="ParentBackground7" refType="w" fact="0.762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l" for="ch" forName="Child7" refType="w" fact="0.762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l" for="ch" forName="Accent6" refType="w" fact="0.6112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l" for="ch" forName="ParentBackground6" refType="w" fact="0.6398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l" for="ch" forName="Child6" refType="w" fact="0.6398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l" for="ch" forName="Accent5" refType="w" fact="0.488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l" for="ch" forName="ParentBackground5" refType="w" fact="0.5171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l" for="ch" forName="Child5" refType="w" fact="0.5171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l" for="ch" forName="Accent4" refType="w" fact="0.3658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l" for="ch" forName="ParentBackground4" refType="w" fact="0.3944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l" for="ch" forName="Child4" refType="w" fact="0.3944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l" for="ch" forName="Accent3" refType="w" fact="0.2431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l" for="ch" forName="ParentBackground3" refType="w" fact="0.2717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l" for="ch" forName="Child3" refType="w" fact="0.2717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l" for="ch" forName="Accent2" refType="w" fact="0.1204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l" for="ch" forName="ParentBackground2" refType="w" fact="0.149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l" for="ch" forName="Child2" refType="w" fact="0.149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l" for="ch" forName="Accent1" refType="w" fact="-0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l" for="ch" forName="ParentBackground1" refType="w" fact="0.0263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l" for="ch" forName="Child1" refType="w" fact="0.0263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12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l" for="ch" forName="Parent9" refType="w" fact="0.9119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l" for="ch" forName="Parent8" refType="w" fact="0.8026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l" for="ch" forName="Parent7" refType="w" fact="0.6933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l" for="ch" forName="Parent6" refType="w" fact="0.584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l" for="ch" forName="Parent5" refType="w" fact="0.4747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l" for="ch" forName="Parent4" refType="w" fact="0.3654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l" for="ch" forName="Parent3" refType="w" fact="0.2561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l" for="ch" forName="Parent2" refType="w" fact="0.1468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l" for="ch" forName="Parent1" refType="w" fact="0.037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l" for="ch" forName="Accent9" refType="w" fact="0.8942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l" for="ch" forName="ParentBackground9" refType="w" fact="0.8978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l" for="ch" forName="Child9" refType="w" fact="0.8978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l" for="ch" forName="Accent8" refType="w" fact="0.763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l" for="ch" forName="ParentBackground8" refType="w" fact="0.788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l" for="ch" forName="Child8" refType="w" fact="0.788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l" for="ch" forName="Accent7" refType="w" fact="0.6538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l" for="ch" forName="ParentBackground7" refType="w" fact="0.6792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l" for="ch" forName="Child7" refType="w" fact="0.6792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l" for="ch" forName="Accent6" refType="w" fact="0.544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l" for="ch" forName="ParentBackground6" refType="w" fact="0.5699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l" for="ch" forName="Child6" refType="w" fact="0.5699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l" for="ch" forName="Accent5" refType="w" fact="0.4352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l" for="ch" forName="ParentBackground5" refType="w" fact="0.4606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l" for="ch" forName="Child5" refType="w" fact="0.4606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l" for="ch" forName="Accent4" refType="w" fact="0.3259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l" for="ch" forName="ParentBackground4" refType="w" fact="0.3513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l" for="ch" forName="Child4" refType="w" fact="0.3513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l" for="ch" forName="Accent3" refType="w" fact="0.2166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l" for="ch" forName="ParentBackground3" refType="w" fact="0.242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l" for="ch" forName="Child3" refType="w" fact="0.242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l" for="ch" forName="Accent2" refType="w" fact="0.1073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l" for="ch" forName="ParentBackground2" refType="w" fact="0.1327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l" for="ch" forName="Child2" refType="w" fact="0.1327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l" for="ch" forName="Accent1" refType="w" fact="-0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l" for="ch" forName="ParentBackground1" refType="w" fact="0.0234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l" for="ch" forName="Child1" refType="w" fact="0.0234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13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l" for="ch" forName="Parent10" refType="w" fact="0.920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l" for="ch" forName="Parent9" refType="w" fact="0.822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l" for="ch" forName="Parent8" refType="w" fact="0.723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l" for="ch" forName="Parent7" refType="w" fact="0.62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l" for="ch" forName="Parent6" refType="w" fact="0.5264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l" for="ch" forName="Parent5" refType="w" fact="0.4279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l" for="ch" forName="Parent4" refType="w" fact="0.3294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l" for="ch" forName="Parent3" refType="w" fact="0.2309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l" for="ch" forName="Parent2" refType="w" fact="0.1324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l" for="ch" forName="Parent1" refType="w" fact="0.0338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l" for="ch" forName="Accent10" refType="w" fact="0.9047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l" for="ch" forName="ParentBackground10" refType="w" fact="0.9078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l" for="ch" forName="Child10" refType="w" fact="0.9078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l" for="ch" forName="Accent9" refType="w" fact="0.7864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l" for="ch" forName="ParentBackground9" refType="w" fact="0.8093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l" for="ch" forName="Child9" refType="w" fact="0.8093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l" for="ch" forName="Accent8" refType="w" fact="0.6879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l" for="ch" forName="ParentBackground8" refType="w" fact="0.7108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l" for="ch" forName="Child8" refType="w" fact="0.7108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l" for="ch" forName="Accent7" refType="w" fact="0.5893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l" for="ch" forName="ParentBackground7" refType="w" fact="0.6123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l" for="ch" forName="Child7" refType="w" fact="0.6123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l" for="ch" forName="Accent6" refType="w" fact="0.4908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l" for="ch" forName="ParentBackground6" refType="w" fact="0.5137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l" for="ch" forName="Child6" refType="w" fact="0.5137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l" for="ch" forName="Accent5" refType="w" fact="0.3923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l" for="ch" forName="ParentBackground5" refType="w" fact="0.4152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l" for="ch" forName="Child5" refType="w" fact="0.4152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l" for="ch" forName="Accent4" refType="w" fact="0.2938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l" for="ch" forName="ParentBackground4" refType="w" fact="0.3167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l" for="ch" forName="Child4" refType="w" fact="0.3167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l" for="ch" forName="Accent3" refType="w" fact="0.1952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l" for="ch" forName="ParentBackground3" refType="w" fact="0.2182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l" for="ch" forName="Child3" refType="w" fact="0.2182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l" for="ch" forName="Accent2" refType="w" fact="0.0967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l" for="ch" forName="ParentBackground2" refType="w" fact="0.1196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l" for="ch" forName="Child2" refType="w" fact="0.1196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l" for="ch" forName="Accent1" refType="w" fact="-0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l" for="ch" forName="ParentBackground1" refType="w" fact="0.0211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l" for="ch" forName="Child1" refType="w" fact="0.0211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14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l" for="ch" forName="Parent11" refType="w" fact="0.9277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l" for="ch" forName="Parent10" refType="w" fact="0.838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l" for="ch" forName="Parent9" refType="w" fact="0.7483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l" for="ch" forName="Parent8" refType="w" fact="0.6586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l" for="ch" forName="Parent7" refType="w" fact="0.5689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l" for="ch" forName="Parent6" refType="w" fact="0.4792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l" for="ch" forName="Parent5" refType="w" fact="0.389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l" for="ch" forName="Parent4" refType="w" fact="0.2999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l" for="ch" forName="Parent3" refType="w" fact="0.2102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l" for="ch" forName="Parent2" refType="w" fact="0.120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l" for="ch" forName="Parent1" refType="w" fact="0.0308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l" for="ch" forName="Accent11" refType="w" fact="0.9132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l" for="ch" forName="ParentBackground11" refType="w" fact="0.9161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l" for="ch" forName="Child11" refType="w" fact="0.9161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l" for="ch" forName="Accent10" refType="w" fact="0.805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l" for="ch" forName="ParentBackground10" refType="w" fact="0.8264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l" for="ch" forName="Child10" refType="w" fact="0.8264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l" for="ch" forName="Accent9" refType="w" fact="0.7158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l" for="ch" forName="ParentBackground9" refType="w" fact="0.7367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l" for="ch" forName="Child9" refType="w" fact="0.7367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l" for="ch" forName="Accent8" refType="w" fact="0.6261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l" for="ch" forName="ParentBackground8" refType="w" fact="0.647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l" for="ch" forName="Child8" refType="w" fact="0.647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l" for="ch" forName="Accent7" refType="w" fact="0.5364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l" for="ch" forName="ParentBackground7" refType="w" fact="0.5573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l" for="ch" forName="Child7" refType="w" fact="0.5573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l" for="ch" forName="Accent6" refType="w" fact="0.4467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l" for="ch" forName="ParentBackground6" refType="w" fact="0.4677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l" for="ch" forName="Child6" refType="w" fact="0.4677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l" for="ch" forName="Accent5" refType="w" fact="0.3571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l" for="ch" forName="ParentBackground5" refType="w" fact="0.378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l" for="ch" forName="Child5" refType="w" fact="0.378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l" for="ch" forName="Accent4" refType="w" fact="0.2674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l" for="ch" forName="ParentBackground4" refType="w" fact="0.2883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l" for="ch" forName="Child4" refType="w" fact="0.2883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l" for="ch" forName="Accent3" refType="w" fact="0.1777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l" for="ch" forName="ParentBackground3" refType="w" fact="0.1986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l" for="ch" forName="Child3" refType="w" fact="0.1986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l" for="ch" forName="Accent2" refType="w" fact="0.088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l" for="ch" forName="ParentBackground2" refType="w" fact="0.1089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l" for="ch" forName="Child2" refType="w" fact="0.1089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l" for="ch" forName="Accent1" refType="w" fact="-0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l" for="ch" forName="ParentBackground1" refType="w" fact="0.0192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l" for="ch" forName="Child1" refType="w" fact="0.0192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if>
      <dgm:else name="Name15">
        <dgm:choose name="Name16">
          <dgm:if name="Name17" axis="ch" ptType="node" func="cnt" op="equ" val="1">
            <dgm:alg type="composite">
              <dgm:param type="ar" val="0.638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Parent1" refType="w" fact="0.1667"/>
              <dgm:constr type="t" for="ch" forName="Parent1" refType="h" fact="0.1064"/>
              <dgm:constr type="w" for="ch" forName="Parent1" refType="w" fact="0.6667"/>
              <dgm:constr type="h" for="ch" forName="Parent1" refType="h" fact="0.4255"/>
              <dgm:constr type="l" for="ch" forName="Accent1" refType="w" fact="0"/>
              <dgm:constr type="t" for="ch" forName="Accent1" refType="h" fact="0"/>
              <dgm:constr type="w" for="ch" forName="Accent1" refType="w"/>
              <dgm:constr type="h" for="ch" forName="Accent1" refType="h" fact="0.6383"/>
              <dgm:constr type="l" for="ch" forName="ParentBackground1" refType="w" fact="0.0333"/>
              <dgm:constr type="t" for="ch" forName="ParentBackground1" refType="h" fact="0.0213"/>
              <dgm:constr type="w" for="ch" forName="ParentBackground1" refType="w" fact="0.9333"/>
              <dgm:constr type="h" for="ch" forName="ParentBackground1" refType="h" fact="0.5957"/>
              <dgm:constr type="l" for="ch" forName="Child1" refType="w" fact="0.0333"/>
              <dgm:constr type="t" for="ch" forName="Child1" refType="h" fact="0.6574"/>
              <dgm:constr type="w" for="ch" forName="Child1" refType="w" fact="0.9333"/>
              <dgm:constr type="h" for="ch" forName="Child1" refType="h" fact="0.3426"/>
            </dgm:constrLst>
          </dgm:if>
          <dgm:if name="Name18" axis="ch" ptType="node" func="cnt" op="equ" val="2">
            <dgm:alg type="composite">
              <dgm:param type="ar" val="1.265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r" for="ch" forName="Parent2" refType="w" fact="0.3751"/>
              <dgm:constr type="t" for="ch" forName="Parent2" refType="h" fact="0.2022"/>
              <dgm:constr type="w" for="ch" forName="Parent2" refType="w" fact="0.3001"/>
              <dgm:constr type="h" for="ch" forName="Parent2" refType="h" fact="0.3799"/>
              <dgm:constr type="r" for="ch" forName="Parent1" refType="w" fact="0.8403"/>
              <dgm:constr type="t" for="ch" forName="Parent1" refType="h" fact="0.2022"/>
              <dgm:constr type="w" for="ch" forName="Parent1" refType="w" fact="0.3001"/>
              <dgm:constr type="h" for="ch" forName="Parent1" refType="h" fact="0.3799"/>
              <dgm:constr type="r" for="ch" forName="Accent2" refType="w" fact="0.4502"/>
              <dgm:constr type="t" for="ch" forName="Accent2" refType="h" fact="0.1072"/>
              <dgm:constr type="w" for="ch" forName="Accent2" refType="w" fact="0.4502"/>
              <dgm:constr type="h" for="ch" forName="Accent2" refType="h" fact="0.5699"/>
              <dgm:constr type="r" for="ch" forName="ParentBackground2" refType="w" fact="0.4352"/>
              <dgm:constr type="t" for="ch" forName="ParentBackground2" refType="h" fact="0.1262"/>
              <dgm:constr type="w" for="ch" forName="ParentBackground2" refType="w" fact="0.4201"/>
              <dgm:constr type="h" for="ch" forName="ParentBackground2" refType="h" fact="0.5319"/>
              <dgm:constr type="r" for="ch" forName="Child2" refType="w" fact="0.4352"/>
              <dgm:constr type="t" for="ch" forName="Child2" refType="h" fact="0.6876"/>
              <dgm:constr type="w" for="ch" forName="Child2" refType="w" fact="0.4201"/>
              <dgm:constr type="h" for="ch" forName="Child2" refType="h" fact="0.3124"/>
              <dgm:constr type="r" for="ch" forName="Accent1" refType="w" fact="1.0086"/>
              <dgm:constr type="t" for="ch" forName="Accent1" refType="h" fact="-0.0109"/>
              <dgm:constr type="w" for="ch" forName="Accent1" refType="w" fact="0.6367"/>
              <dgm:constr type="h" for="ch" forName="Accent1" refType="h" fact="0.806"/>
              <dgm:constr type="r" for="ch" forName="ParentBackground1" refType="w" fact="0.9003"/>
              <dgm:constr type="t" for="ch" forName="ParentBackground1" refType="h" fact="0.1262"/>
              <dgm:constr type="w" for="ch" forName="ParentBackground1" refType="w" fact="0.4201"/>
              <dgm:constr type="h" for="ch" forName="ParentBackground1" refType="h" fact="0.5319"/>
              <dgm:constr type="r" for="ch" forName="Child1" refType="w" fact="0.9003"/>
              <dgm:constr type="t" for="ch" forName="Child1" refType="h" fact="0.6876"/>
              <dgm:constr type="w" for="ch" forName="Child1" refType="w" fact="0.4201"/>
              <dgm:constr type="h" for="ch" forName="Child1" refType="h" fact="0.3124"/>
            </dgm:constrLst>
          </dgm:if>
          <dgm:if name="Name19" axis="ch" ptType="node" func="cnt" op="equ" val="3">
            <dgm:alg type="composite">
              <dgm:param type="ar" val="1.854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Parent3" refType="w" fact="0.256"/>
              <dgm:constr type="t" for="ch" forName="Parent3" refType="h" fact="0.2022"/>
              <dgm:constr type="w" for="ch" forName="Parent3" refType="w" fact="0.2048"/>
              <dgm:constr type="h" for="ch" forName="Parent3" refType="h" fact="0.3799"/>
              <dgm:constr type="r" for="ch" forName="Parent2" refType="w" fact="0.5735"/>
              <dgm:constr type="t" for="ch" forName="Parent2" refType="h" fact="0.2022"/>
              <dgm:constr type="w" for="ch" forName="Parent2" refType="w" fact="0.2048"/>
              <dgm:constr type="h" for="ch" forName="Parent2" refType="h" fact="0.3799"/>
              <dgm:constr type="r" for="ch" forName="Parent1" refType="w" fact="0.891"/>
              <dgm:constr type="t" for="ch" forName="Parent1" refType="h" fact="0.2022"/>
              <dgm:constr type="w" for="ch" forName="Parent1" refType="w" fact="0.2048"/>
              <dgm:constr type="h" for="ch" forName="Parent1" refType="h" fact="0.3799"/>
              <dgm:constr type="r" for="ch" forName="Accent3" refType="w" fact="0.3072"/>
              <dgm:constr type="t" for="ch" forName="Accent3" refType="h" fact="0.1072"/>
              <dgm:constr type="w" for="ch" forName="Accent3" refType="w" fact="0.3072"/>
              <dgm:constr type="h" for="ch" forName="Accent3" refType="h" fact="0.5699"/>
              <dgm:constr type="r" for="ch" forName="ParentBackground3" refType="w" fact="0.297"/>
              <dgm:constr type="t" for="ch" forName="ParentBackground3" refType="h" fact="0.1262"/>
              <dgm:constr type="w" for="ch" forName="ParentBackground3" refType="w" fact="0.2868"/>
              <dgm:constr type="h" for="ch" forName="ParentBackground3" refType="h" fact="0.5319"/>
              <dgm:constr type="r" for="ch" forName="Child3" refType="w" fact="0.297"/>
              <dgm:constr type="t" for="ch" forName="Child3" refType="h" fact="0.6876"/>
              <dgm:constr type="w" for="ch" forName="Child3" refType="w" fact="0.2868"/>
              <dgm:constr type="h" for="ch" forName="Child3" refType="h" fact="0.3124"/>
              <dgm:constr type="r" for="ch" forName="Accent2" refType="w" fact="0.6878"/>
              <dgm:constr type="t" for="ch" forName="Accent2" refType="h" fact="-0.0109"/>
              <dgm:constr type="w" for="ch" forName="Accent2" refType="w" fact="0.4334"/>
              <dgm:constr type="h" for="ch" forName="Accent2" refType="h" fact="0.806"/>
              <dgm:constr type="r" for="ch" forName="ParentBackground2" refType="w" fact="0.6145"/>
              <dgm:constr type="t" for="ch" forName="ParentBackground2" refType="h" fact="0.1262"/>
              <dgm:constr type="w" for="ch" forName="ParentBackground2" refType="w" fact="0.2868"/>
              <dgm:constr type="h" for="ch" forName="ParentBackground2" refType="h" fact="0.5319"/>
              <dgm:constr type="r" for="ch" forName="Child2" refType="w" fact="0.6145"/>
              <dgm:constr type="t" for="ch" forName="Child2" refType="h" fact="0.6876"/>
              <dgm:constr type="w" for="ch" forName="Child2" refType="w" fact="0.2868"/>
              <dgm:constr type="h" for="ch" forName="Child2" refType="h" fact="0.3124"/>
              <dgm:constr type="r" for="ch" forName="Accent1" refType="w" fact="1.0053"/>
              <dgm:constr type="t" for="ch" forName="Accent1" refType="h" fact="-0.0109"/>
              <dgm:constr type="w" for="ch" forName="Accent1" refType="w" fact="0.4334"/>
              <dgm:constr type="h" for="ch" forName="Accent1" refType="h" fact="0.806"/>
              <dgm:constr type="r" for="ch" forName="ParentBackground1" refType="w" fact="0.932"/>
              <dgm:constr type="t" for="ch" forName="ParentBackground1" refType="h" fact="0.1262"/>
              <dgm:constr type="w" for="ch" forName="ParentBackground1" refType="w" fact="0.2868"/>
              <dgm:constr type="h" for="ch" forName="ParentBackground1" refType="h" fact="0.5319"/>
              <dgm:constr type="r" for="ch" forName="Child1" refType="w" fact="0.932"/>
              <dgm:constr type="t" for="ch" forName="Child1" refType="h" fact="0.6876"/>
              <dgm:constr type="w" for="ch" forName="Child1" refType="w" fact="0.2868"/>
              <dgm:constr type="h" for="ch" forName="Child1" refType="h" fact="0.3124"/>
            </dgm:constrLst>
          </dgm:if>
          <dgm:if name="Name20" axis="ch" ptType="node" func="cnt" op="equ" val="4">
            <dgm:alg type="composite">
              <dgm:param type="ar" val="2.4437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Parent4" refType="w" fact="0.1943"/>
              <dgm:constr type="t" for="ch" forName="Parent4" refType="h" fact="0.2022"/>
              <dgm:constr type="w" for="ch" forName="Parent4" refType="w" fact="0.1555"/>
              <dgm:constr type="h" for="ch" forName="Parent4" refType="h" fact="0.3799"/>
              <dgm:constr type="r" for="ch" forName="Parent3" refType="w" fact="0.4353"/>
              <dgm:constr type="t" for="ch" forName="Parent3" refType="h" fact="0.2022"/>
              <dgm:constr type="w" for="ch" forName="Parent3" refType="w" fact="0.1555"/>
              <dgm:constr type="h" for="ch" forName="Parent3" refType="h" fact="0.3799"/>
              <dgm:constr type="r" for="ch" forName="Parent2" refType="w" fact="0.6763"/>
              <dgm:constr type="t" for="ch" forName="Parent2" refType="h" fact="0.2022"/>
              <dgm:constr type="w" for="ch" forName="Parent2" refType="w" fact="0.1555"/>
              <dgm:constr type="h" for="ch" forName="Parent2" refType="h" fact="0.3799"/>
              <dgm:constr type="r" for="ch" forName="Parent1" refType="w" fact="0.9173"/>
              <dgm:constr type="t" for="ch" forName="Parent1" refType="h" fact="0.2022"/>
              <dgm:constr type="w" for="ch" forName="Parent1" refType="w" fact="0.1555"/>
              <dgm:constr type="h" for="ch" forName="Parent1" refType="h" fact="0.3799"/>
              <dgm:constr type="r" for="ch" forName="Accent4" refType="w" fact="0.2332"/>
              <dgm:constr type="t" for="ch" forName="Accent4" refType="h" fact="0.1072"/>
              <dgm:constr type="w" for="ch" forName="Accent4" refType="w" fact="0.2332"/>
              <dgm:constr type="h" for="ch" forName="Accent4" refType="h" fact="0.5699"/>
              <dgm:constr type="r" for="ch" forName="ParentBackground4" refType="w" fact="0.2254"/>
              <dgm:constr type="t" for="ch" forName="ParentBackground4" refType="h" fact="0.1262"/>
              <dgm:constr type="w" for="ch" forName="ParentBackground4" refType="w" fact="0.2177"/>
              <dgm:constr type="h" for="ch" forName="ParentBackground4" refType="h" fact="0.5319"/>
              <dgm:constr type="r" for="ch" forName="Child4" refType="w" fact="0.2254"/>
              <dgm:constr type="t" for="ch" forName="Child4" refType="h" fact="0.6876"/>
              <dgm:constr type="w" for="ch" forName="Child4" refType="w" fact="0.2177"/>
              <dgm:constr type="h" for="ch" forName="Child4" refType="h" fact="0.3124"/>
              <dgm:constr type="r" for="ch" forName="Accent3" refType="w" fact="0.5235"/>
              <dgm:constr type="t" for="ch" forName="Accent3" refType="h" fact="-0.0109"/>
              <dgm:constr type="w" for="ch" forName="Accent3" refType="w" fact="0.3298"/>
              <dgm:constr type="h" for="ch" forName="Accent3" refType="h" fact="0.806"/>
              <dgm:constr type="r" for="ch" forName="ParentBackground3" refType="w" fact="0.4664"/>
              <dgm:constr type="t" for="ch" forName="ParentBackground3" refType="h" fact="0.1262"/>
              <dgm:constr type="w" for="ch" forName="ParentBackground3" refType="w" fact="0.2177"/>
              <dgm:constr type="h" for="ch" forName="ParentBackground3" refType="h" fact="0.5319"/>
              <dgm:constr type="r" for="ch" forName="Child3" refType="w" fact="0.4664"/>
              <dgm:constr type="t" for="ch" forName="Child3" refType="h" fact="0.6876"/>
              <dgm:constr type="w" for="ch" forName="Child3" refType="w" fact="0.2177"/>
              <dgm:constr type="h" for="ch" forName="Child3" refType="h" fact="0.3124"/>
              <dgm:constr type="r" for="ch" forName="Accent2" refType="w" fact="0.7635"/>
              <dgm:constr type="t" for="ch" forName="Accent2" refType="h" fact="-0.0109"/>
              <dgm:constr type="w" for="ch" forName="Accent2" refType="w" fact="0.3298"/>
              <dgm:constr type="h" for="ch" forName="Accent2" refType="h" fact="0.806"/>
              <dgm:constr type="r" for="ch" forName="ParentBackground2" refType="w" fact="0.7074"/>
              <dgm:constr type="t" for="ch" forName="ParentBackground2" refType="h" fact="0.1262"/>
              <dgm:constr type="w" for="ch" forName="ParentBackground2" refType="w" fact="0.2177"/>
              <dgm:constr type="h" for="ch" forName="ParentBackground2" refType="h" fact="0.5319"/>
              <dgm:constr type="r" for="ch" forName="Child2" refType="w" fact="0.7074"/>
              <dgm:constr type="t" for="ch" forName="Child2" refType="h" fact="0.6876"/>
              <dgm:constr type="w" for="ch" forName="Child2" refType="w" fact="0.2177"/>
              <dgm:constr type="h" for="ch" forName="Child2" refType="h" fact="0.3124"/>
              <dgm:constr type="r" for="ch" forName="Accent1" refType="w" fact="1.0045"/>
              <dgm:constr type="t" for="ch" forName="Accent1" refType="h" fact="-0.0109"/>
              <dgm:constr type="w" for="ch" forName="Accent1" refType="w" fact="0.3298"/>
              <dgm:constr type="h" for="ch" forName="Accent1" refType="h" fact="0.806"/>
              <dgm:constr type="r" for="ch" forName="ParentBackground1" refType="w" fact="0.9484"/>
              <dgm:constr type="t" for="ch" forName="ParentBackground1" refType="h" fact="0.1262"/>
              <dgm:constr type="w" for="ch" forName="ParentBackground1" refType="w" fact="0.2177"/>
              <dgm:constr type="h" for="ch" forName="ParentBackground1" refType="h" fact="0.5319"/>
              <dgm:constr type="r" for="ch" forName="Child1" refType="w" fact="0.9484"/>
              <dgm:constr type="t" for="ch" forName="Child1" refType="h" fact="0.6876"/>
              <dgm:constr type="w" for="ch" forName="Child1" refType="w" fact="0.2177"/>
              <dgm:constr type="h" for="ch" forName="Child1" refType="h" fact="0.3124"/>
            </dgm:constrLst>
          </dgm:if>
          <dgm:if name="Name21" axis="ch" ptType="node" func="cnt" op="equ" val="5">
            <dgm:alg type="composite">
              <dgm:param type="ar" val="3.0325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Parent5" refType="w" fact="0.1566"/>
              <dgm:constr type="t" for="ch" forName="Parent5" refType="h" fact="0.2022"/>
              <dgm:constr type="w" for="ch" forName="Parent5" refType="w" fact="0.1253"/>
              <dgm:constr type="h" for="ch" forName="Parent5" refType="h" fact="0.3799"/>
              <dgm:constr type="r" for="ch" forName="Parent4" refType="w" fact="0.3508"/>
              <dgm:constr type="t" for="ch" forName="Parent4" refType="h" fact="0.2022"/>
              <dgm:constr type="w" for="ch" forName="Parent4" refType="w" fact="0.1253"/>
              <dgm:constr type="h" for="ch" forName="Parent4" refType="h" fact="0.3799"/>
              <dgm:constr type="r" for="ch" forName="Parent3" refType="w" fact="0.545"/>
              <dgm:constr type="t" for="ch" forName="Parent3" refType="h" fact="0.2022"/>
              <dgm:constr type="w" for="ch" forName="Parent3" refType="w" fact="0.1253"/>
              <dgm:constr type="h" for="ch" forName="Parent3" refType="h" fact="0.3799"/>
              <dgm:constr type="r" for="ch" forName="Parent2" refType="w" fact="0.7391"/>
              <dgm:constr type="t" for="ch" forName="Parent2" refType="h" fact="0.2022"/>
              <dgm:constr type="w" for="ch" forName="Parent2" refType="w" fact="0.1253"/>
              <dgm:constr type="h" for="ch" forName="Parent2" refType="h" fact="0.3799"/>
              <dgm:constr type="r" for="ch" forName="Parent1" refType="w" fact="0.9333"/>
              <dgm:constr type="t" for="ch" forName="Parent1" refType="h" fact="0.2022"/>
              <dgm:constr type="w" for="ch" forName="Parent1" refType="w" fact="0.1253"/>
              <dgm:constr type="h" for="ch" forName="Parent1" refType="h" fact="0.3799"/>
              <dgm:constr type="r" for="ch" forName="Accent5" refType="w" fact="0.1879"/>
              <dgm:constr type="t" for="ch" forName="Accent5" refType="h" fact="0.1072"/>
              <dgm:constr type="w" for="ch" forName="Accent5" refType="w" fact="0.1879"/>
              <dgm:constr type="h" for="ch" forName="Accent5" refType="h" fact="0.5699"/>
              <dgm:constr type="r" for="ch" forName="ParentBackground5" refType="w" fact="0.1817"/>
              <dgm:constr type="t" for="ch" forName="ParentBackground5" refType="h" fact="0.1262"/>
              <dgm:constr type="w" for="ch" forName="ParentBackground5" refType="w" fact="0.1754"/>
              <dgm:constr type="h" for="ch" forName="ParentBackground5" refType="h" fact="0.5319"/>
              <dgm:constr type="r" for="ch" forName="Child5" refType="w" fact="0.1817"/>
              <dgm:constr type="t" for="ch" forName="Child5" refType="h" fact="0.6876"/>
              <dgm:constr type="w" for="ch" forName="Child5" refType="w" fact="0.1754"/>
              <dgm:constr type="h" for="ch" forName="Child5" refType="h" fact="0.3124"/>
              <dgm:constr type="r" for="ch" forName="Accent4" refType="w" fact="0.4211"/>
              <dgm:constr type="t" for="ch" forName="Accent4" refType="h" fact="-0.0109"/>
              <dgm:constr type="w" for="ch" forName="Accent4" refType="w" fact="0.2657"/>
              <dgm:constr type="h" for="ch" forName="Accent4" refType="h" fact="0.806"/>
              <dgm:constr type="r" for="ch" forName="ParentBackground4" refType="w" fact="0.3758"/>
              <dgm:constr type="t" for="ch" forName="ParentBackground4" refType="h" fact="0.1262"/>
              <dgm:constr type="w" for="ch" forName="ParentBackground4" refType="w" fact="0.1754"/>
              <dgm:constr type="h" for="ch" forName="ParentBackground4" refType="h" fact="0.5319"/>
              <dgm:constr type="r" for="ch" forName="Child4" refType="w" fact="0.3758"/>
              <dgm:constr type="t" for="ch" forName="Child4" refType="h" fact="0.6876"/>
              <dgm:constr type="w" for="ch" forName="Child4" refType="w" fact="0.1754"/>
              <dgm:constr type="h" for="ch" forName="Child4" refType="h" fact="0.3124"/>
              <dgm:constr type="r" for="ch" forName="Accent3" refType="w" fact="0.6152"/>
              <dgm:constr type="t" for="ch" forName="Accent3" refType="h" fact="-0.0109"/>
              <dgm:constr type="w" for="ch" forName="Accent3" refType="w" fact="0.2657"/>
              <dgm:constr type="h" for="ch" forName="Accent3" refType="h" fact="0.806"/>
              <dgm:constr type="r" for="ch" forName="ParentBackground3" refType="w" fact="0.57"/>
              <dgm:constr type="t" for="ch" forName="ParentBackground3" refType="h" fact="0.1262"/>
              <dgm:constr type="w" for="ch" forName="ParentBackground3" refType="w" fact="0.1754"/>
              <dgm:constr type="h" for="ch" forName="ParentBackground3" refType="h" fact="0.5319"/>
              <dgm:constr type="r" for="ch" forName="Child3" refType="w" fact="0.57"/>
              <dgm:constr type="t" for="ch" forName="Child3" refType="h" fact="0.6876"/>
              <dgm:constr type="w" for="ch" forName="Child3" refType="w" fact="0.1754"/>
              <dgm:constr type="h" for="ch" forName="Child3" refType="h" fact="0.3124"/>
              <dgm:constr type="r" for="ch" forName="Accent2" refType="w" fact="0.8094"/>
              <dgm:constr type="t" for="ch" forName="Accent2" refType="h" fact="-0.0109"/>
              <dgm:constr type="w" for="ch" forName="Accent2" refType="w" fact="0.2657"/>
              <dgm:constr type="h" for="ch" forName="Accent2" refType="h" fact="0.806"/>
              <dgm:constr type="r" for="ch" forName="ParentBackground2" refType="w" fact="0.7642"/>
              <dgm:constr type="t" for="ch" forName="ParentBackground2" refType="h" fact="0.1262"/>
              <dgm:constr type="w" for="ch" forName="ParentBackground2" refType="w" fact="0.1754"/>
              <dgm:constr type="h" for="ch" forName="ParentBackground2" refType="h" fact="0.5319"/>
              <dgm:constr type="r" for="ch" forName="Child2" refType="w" fact="0.7642"/>
              <dgm:constr type="t" for="ch" forName="Child2" refType="h" fact="0.6876"/>
              <dgm:constr type="w" for="ch" forName="Child2" refType="w" fact="0.1754"/>
              <dgm:constr type="h" for="ch" forName="Child2" refType="h" fact="0.3124"/>
              <dgm:constr type="r" for="ch" forName="Accent1" refType="w" fact="1.0036"/>
              <dgm:constr type="t" for="ch" forName="Accent1" refType="h" fact="-0.0109"/>
              <dgm:constr type="w" for="ch" forName="Accent1" refType="w" fact="0.2657"/>
              <dgm:constr type="h" for="ch" forName="Accent1" refType="h" fact="0.806"/>
              <dgm:constr type="r" for="ch" forName="ParentBackground1" refType="w" fact="0.9584"/>
              <dgm:constr type="t" for="ch" forName="ParentBackground1" refType="h" fact="0.1262"/>
              <dgm:constr type="w" for="ch" forName="ParentBackground1" refType="w" fact="0.1754"/>
              <dgm:constr type="h" for="ch" forName="ParentBackground1" refType="h" fact="0.5319"/>
              <dgm:constr type="r" for="ch" forName="Child1" refType="w" fact="0.9584"/>
              <dgm:constr type="t" for="ch" forName="Child1" refType="h" fact="0.6876"/>
              <dgm:constr type="w" for="ch" forName="Child1" refType="w" fact="0.1754"/>
              <dgm:constr type="h" for="ch" forName="Child1" refType="h" fact="0.3124"/>
            </dgm:constrLst>
          </dgm:if>
          <dgm:if name="Name22" axis="ch" ptType="node" func="cnt" op="equ" val="6">
            <dgm:alg type="composite">
              <dgm:param type="ar" val="3.621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r" for="ch" forName="Parent6" refType="w" fact="0.1311"/>
              <dgm:constr type="t" for="ch" forName="Parent6" refType="h" fact="0.2022"/>
              <dgm:constr type="w" for="ch" forName="Parent6" refType="w" fact="0.1049"/>
              <dgm:constr type="h" for="ch" forName="Parent6" refType="h" fact="0.3799"/>
              <dgm:constr type="r" for="ch" forName="Parent5" refType="w" fact="0.2937"/>
              <dgm:constr type="t" for="ch" forName="Parent5" refType="h" fact="0.2022"/>
              <dgm:constr type="w" for="ch" forName="Parent5" refType="w" fact="0.1049"/>
              <dgm:constr type="h" for="ch" forName="Parent5" refType="h" fact="0.3799"/>
              <dgm:constr type="r" for="ch" forName="Parent4" refType="w" fact="0.4563"/>
              <dgm:constr type="t" for="ch" forName="Parent4" refType="h" fact="0.2022"/>
              <dgm:constr type="w" for="ch" forName="Parent4" refType="w" fact="0.1049"/>
              <dgm:constr type="h" for="ch" forName="Parent4" refType="h" fact="0.3799"/>
              <dgm:constr type="r" for="ch" forName="Parent3" refType="w" fact="0.619"/>
              <dgm:constr type="t" for="ch" forName="Parent3" refType="h" fact="0.2022"/>
              <dgm:constr type="w" for="ch" forName="Parent3" refType="w" fact="0.1049"/>
              <dgm:constr type="h" for="ch" forName="Parent3" refType="h" fact="0.3799"/>
              <dgm:constr type="r" for="ch" forName="Parent2" refType="w" fact="0.7816"/>
              <dgm:constr type="t" for="ch" forName="Parent2" refType="h" fact="0.2022"/>
              <dgm:constr type="w" for="ch" forName="Parent2" refType="w" fact="0.1049"/>
              <dgm:constr type="h" for="ch" forName="Parent2" refType="h" fact="0.3799"/>
              <dgm:constr type="r" for="ch" forName="Parent1" refType="w" fact="0.9442"/>
              <dgm:constr type="t" for="ch" forName="Parent1" refType="h" fact="0.2022"/>
              <dgm:constr type="w" for="ch" forName="Parent1" refType="w" fact="0.1049"/>
              <dgm:constr type="h" for="ch" forName="Parent1" refType="h" fact="0.3799"/>
              <dgm:constr type="r" for="ch" forName="Accent6" refType="w" fact="0.1574"/>
              <dgm:constr type="t" for="ch" forName="Accent6" refType="h" fact="0.1072"/>
              <dgm:constr type="w" for="ch" forName="Accent6" refType="w" fact="0.1574"/>
              <dgm:constr type="h" for="ch" forName="Accent6" refType="h" fact="0.5699"/>
              <dgm:constr type="r" for="ch" forName="ParentBackground6" refType="w" fact="0.1521"/>
              <dgm:constr type="t" for="ch" forName="ParentBackground6" refType="h" fact="0.1262"/>
              <dgm:constr type="w" for="ch" forName="ParentBackground6" refType="w" fact="0.1469"/>
              <dgm:constr type="h" for="ch" forName="ParentBackground6" refType="h" fact="0.5319"/>
              <dgm:constr type="r" for="ch" forName="Child6" refType="w" fact="0.1521"/>
              <dgm:constr type="t" for="ch" forName="Child6" refType="h" fact="0.6876"/>
              <dgm:constr type="w" for="ch" forName="Child6" refType="w" fact="0.1469"/>
              <dgm:constr type="h" for="ch" forName="Child6" refType="h" fact="0.3124"/>
              <dgm:constr type="r" for="ch" forName="Accent5" refType="w" fact="0.3526"/>
              <dgm:constr type="t" for="ch" forName="Accent5" refType="h" fact="-0.0109"/>
              <dgm:constr type="w" for="ch" forName="Accent5" refType="w" fact="0.2226"/>
              <dgm:constr type="h" for="ch" forName="Accent5" refType="h" fact="0.806"/>
              <dgm:constr type="r" for="ch" forName="ParentBackground5" refType="w" fact="0.3147"/>
              <dgm:constr type="t" for="ch" forName="ParentBackground5" refType="h" fact="0.1262"/>
              <dgm:constr type="w" for="ch" forName="ParentBackground5" refType="w" fact="0.1469"/>
              <dgm:constr type="h" for="ch" forName="ParentBackground5" refType="h" fact="0.5319"/>
              <dgm:constr type="r" for="ch" forName="Child5" refType="w" fact="0.3147"/>
              <dgm:constr type="t" for="ch" forName="Child5" refType="h" fact="0.6876"/>
              <dgm:constr type="w" for="ch" forName="Child5" refType="w" fact="0.1469"/>
              <dgm:constr type="h" for="ch" forName="Child5" refType="h" fact="0.3124"/>
              <dgm:constr type="r" for="ch" forName="Accent4" refType="w" fact="0.5152"/>
              <dgm:constr type="t" for="ch" forName="Accent4" refType="h" fact="-0.0109"/>
              <dgm:constr type="w" for="ch" forName="Accent4" refType="w" fact="0.2226"/>
              <dgm:constr type="h" for="ch" forName="Accent4" refType="h" fact="0.806"/>
              <dgm:constr type="r" for="ch" forName="ParentBackground4" refType="w" fact="0.4773"/>
              <dgm:constr type="t" for="ch" forName="ParentBackground4" refType="h" fact="0.1262"/>
              <dgm:constr type="w" for="ch" forName="ParentBackground4" refType="w" fact="0.1469"/>
              <dgm:constr type="h" for="ch" forName="ParentBackground4" refType="h" fact="0.5319"/>
              <dgm:constr type="r" for="ch" forName="Child4" refType="w" fact="0.4773"/>
              <dgm:constr type="t" for="ch" forName="Child4" refType="h" fact="0.6876"/>
              <dgm:constr type="w" for="ch" forName="Child4" refType="w" fact="0.1469"/>
              <dgm:constr type="h" for="ch" forName="Child4" refType="h" fact="0.3124"/>
              <dgm:constr type="r" for="ch" forName="Accent3" refType="w" fact="0.6778"/>
              <dgm:constr type="t" for="ch" forName="Accent3" refType="h" fact="-0.0109"/>
              <dgm:constr type="w" for="ch" forName="Accent3" refType="w" fact="0.2226"/>
              <dgm:constr type="h" for="ch" forName="Accent3" refType="h" fact="0.806"/>
              <dgm:constr type="r" for="ch" forName="ParentBackground3" refType="w" fact="0.6399"/>
              <dgm:constr type="t" for="ch" forName="ParentBackground3" refType="h" fact="0.1262"/>
              <dgm:constr type="w" for="ch" forName="ParentBackground3" refType="w" fact="0.1469"/>
              <dgm:constr type="h" for="ch" forName="ParentBackground3" refType="h" fact="0.5319"/>
              <dgm:constr type="r" for="ch" forName="Child3" refType="w" fact="0.6399"/>
              <dgm:constr type="t" for="ch" forName="Child3" refType="h" fact="0.6876"/>
              <dgm:constr type="w" for="ch" forName="Child3" refType="w" fact="0.1469"/>
              <dgm:constr type="h" for="ch" forName="Child3" refType="h" fact="0.3124"/>
              <dgm:constr type="r" for="ch" forName="Accent2" refType="w" fact="0.8404"/>
              <dgm:constr type="t" for="ch" forName="Accent2" refType="h" fact="-0.0109"/>
              <dgm:constr type="w" for="ch" forName="Accent2" refType="w" fact="0.2226"/>
              <dgm:constr type="h" for="ch" forName="Accent2" refType="h" fact="0.806"/>
              <dgm:constr type="r" for="ch" forName="ParentBackground2" refType="w" fact="0.8025"/>
              <dgm:constr type="t" for="ch" forName="ParentBackground2" refType="h" fact="0.1262"/>
              <dgm:constr type="w" for="ch" forName="ParentBackground2" refType="w" fact="0.1469"/>
              <dgm:constr type="h" for="ch" forName="ParentBackground2" refType="h" fact="0.5319"/>
              <dgm:constr type="r" for="ch" forName="Child2" refType="w" fact="0.8025"/>
              <dgm:constr type="t" for="ch" forName="Child2" refType="h" fact="0.6876"/>
              <dgm:constr type="w" for="ch" forName="Child2" refType="w" fact="0.1469"/>
              <dgm:constr type="h" for="ch" forName="Child2" refType="h" fact="0.3124"/>
              <dgm:constr type="r" for="ch" forName="Accent1" refType="w" fact="1.003"/>
              <dgm:constr type="t" for="ch" forName="Accent1" refType="h" fact="-0.0109"/>
              <dgm:constr type="w" for="ch" forName="Accent1" refType="w" fact="0.2226"/>
              <dgm:constr type="h" for="ch" forName="Accent1" refType="h" fact="0.806"/>
              <dgm:constr type="r" for="ch" forName="ParentBackground1" refType="w" fact="0.9652"/>
              <dgm:constr type="t" for="ch" forName="ParentBackground1" refType="h" fact="0.1262"/>
              <dgm:constr type="w" for="ch" forName="ParentBackground1" refType="w" fact="0.1469"/>
              <dgm:constr type="h" for="ch" forName="ParentBackground1" refType="h" fact="0.5319"/>
              <dgm:constr type="r" for="ch" forName="Child1" refType="w" fact="0.9652"/>
              <dgm:constr type="t" for="ch" forName="Child1" refType="h" fact="0.6876"/>
              <dgm:constr type="w" for="ch" forName="Child1" refType="w" fact="0.1469"/>
              <dgm:constr type="h" for="ch" forName="Child1" refType="h" fact="0.3124"/>
            </dgm:constrLst>
          </dgm:if>
          <dgm:if name="Name23" axis="ch" ptType="node" func="cnt" op="equ" val="7">
            <dgm:alg type="composite">
              <dgm:param type="ar" val="4.210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r" for="ch" forName="Parent7" refType="w" fact="0.1128"/>
              <dgm:constr type="t" for="ch" forName="Parent7" refType="h" fact="0.2022"/>
              <dgm:constr type="w" for="ch" forName="Parent7" refType="w" fact="0.0902"/>
              <dgm:constr type="h" for="ch" forName="Parent7" refType="h" fact="0.3799"/>
              <dgm:constr type="r" for="ch" forName="Parent6" refType="w" fact="0.2527"/>
              <dgm:constr type="t" for="ch" forName="Parent6" refType="h" fact="0.2022"/>
              <dgm:constr type="w" for="ch" forName="Parent6" refType="w" fact="0.0902"/>
              <dgm:constr type="h" for="ch" forName="Parent6" refType="h" fact="0.3799"/>
              <dgm:constr type="r" for="ch" forName="Parent5" refType="w" fact="0.3925"/>
              <dgm:constr type="t" for="ch" forName="Parent5" refType="h" fact="0.2022"/>
              <dgm:constr type="w" for="ch" forName="Parent5" refType="w" fact="0.0902"/>
              <dgm:constr type="h" for="ch" forName="Parent5" refType="h" fact="0.3799"/>
              <dgm:constr type="r" for="ch" forName="Parent4" refType="w" fact="0.5324"/>
              <dgm:constr type="t" for="ch" forName="Parent4" refType="h" fact="0.2022"/>
              <dgm:constr type="w" for="ch" forName="Parent4" refType="w" fact="0.0902"/>
              <dgm:constr type="h" for="ch" forName="Parent4" refType="h" fact="0.3799"/>
              <dgm:constr type="r" for="ch" forName="Parent3" refType="w" fact="0.6723"/>
              <dgm:constr type="t" for="ch" forName="Parent3" refType="h" fact="0.2022"/>
              <dgm:constr type="w" for="ch" forName="Parent3" refType="w" fact="0.0902"/>
              <dgm:constr type="h" for="ch" forName="Parent3" refType="h" fact="0.3799"/>
              <dgm:constr type="r" for="ch" forName="Parent2" refType="w" fact="0.8121"/>
              <dgm:constr type="t" for="ch" forName="Parent2" refType="h" fact="0.2022"/>
              <dgm:constr type="w" for="ch" forName="Parent2" refType="w" fact="0.0902"/>
              <dgm:constr type="h" for="ch" forName="Parent2" refType="h" fact="0.3799"/>
              <dgm:constr type="r" for="ch" forName="Parent1" refType="w" fact="0.952"/>
              <dgm:constr type="t" for="ch" forName="Parent1" refType="h" fact="0.2022"/>
              <dgm:constr type="w" for="ch" forName="Parent1" refType="w" fact="0.0902"/>
              <dgm:constr type="h" for="ch" forName="Parent1" refType="h" fact="0.3799"/>
              <dgm:constr type="r" for="ch" forName="Accent7" refType="w" fact="0.1354"/>
              <dgm:constr type="t" for="ch" forName="Accent7" refType="h" fact="0.1072"/>
              <dgm:constr type="w" for="ch" forName="Accent7" refType="w" fact="0.1354"/>
              <dgm:constr type="h" for="ch" forName="Accent7" refType="h" fact="0.5699"/>
              <dgm:constr type="r" for="ch" forName="ParentBackground7" refType="w" fact="0.1308"/>
              <dgm:constr type="t" for="ch" forName="ParentBackground7" refType="h" fact="0.1262"/>
              <dgm:constr type="w" for="ch" forName="ParentBackground7" refType="w" fact="0.1263"/>
              <dgm:constr type="h" for="ch" forName="ParentBackground7" refType="h" fact="0.5319"/>
              <dgm:constr type="r" for="ch" forName="Child7" refType="w" fact="0.1308"/>
              <dgm:constr type="t" for="ch" forName="Child7" refType="h" fact="0.6876"/>
              <dgm:constr type="w" for="ch" forName="Child7" refType="w" fact="0.1263"/>
              <dgm:constr type="h" for="ch" forName="Child7" refType="h" fact="0.3124"/>
              <dgm:constr type="r" for="ch" forName="Accent6" refType="w" fact="0.3033"/>
              <dgm:constr type="t" for="ch" forName="Accent6" refType="h" fact="-0.0109"/>
              <dgm:constr type="w" for="ch" forName="Accent6" refType="w" fact="0.1915"/>
              <dgm:constr type="h" for="ch" forName="Accent6" refType="h" fact="0.806"/>
              <dgm:constr type="r" for="ch" forName="ParentBackground6" refType="w" fact="0.2707"/>
              <dgm:constr type="t" for="ch" forName="ParentBackground6" refType="h" fact="0.1262"/>
              <dgm:constr type="w" for="ch" forName="ParentBackground6" refType="w" fact="0.1263"/>
              <dgm:constr type="h" for="ch" forName="ParentBackground6" refType="h" fact="0.5319"/>
              <dgm:constr type="r" for="ch" forName="Child6" refType="w" fact="0.2707"/>
              <dgm:constr type="t" for="ch" forName="Child6" refType="h" fact="0.6876"/>
              <dgm:constr type="w" for="ch" forName="Child6" refType="w" fact="0.1263"/>
              <dgm:constr type="h" for="ch" forName="Child6" refType="h" fact="0.3124"/>
              <dgm:constr type="r" for="ch" forName="Accent5" refType="w" fact="0.4431"/>
              <dgm:constr type="t" for="ch" forName="Accent5" refType="h" fact="-0.0109"/>
              <dgm:constr type="w" for="ch" forName="Accent5" refType="w" fact="0.1915"/>
              <dgm:constr type="h" for="ch" forName="Accent5" refType="h" fact="0.806"/>
              <dgm:constr type="r" for="ch" forName="ParentBackground5" refType="w" fact="0.4106"/>
              <dgm:constr type="t" for="ch" forName="ParentBackground5" refType="h" fact="0.1262"/>
              <dgm:constr type="w" for="ch" forName="ParentBackground5" refType="w" fact="0.1263"/>
              <dgm:constr type="h" for="ch" forName="ParentBackground5" refType="h" fact="0.5319"/>
              <dgm:constr type="r" for="ch" forName="Child5" refType="w" fact="0.4106"/>
              <dgm:constr type="t" for="ch" forName="Child5" refType="h" fact="0.6876"/>
              <dgm:constr type="w" for="ch" forName="Child5" refType="w" fact="0.1263"/>
              <dgm:constr type="h" for="ch" forName="Child5" refType="h" fact="0.3124"/>
              <dgm:constr type="r" for="ch" forName="Accent4" refType="w" fact="0.583"/>
              <dgm:constr type="t" for="ch" forName="Accent4" refType="h" fact="-0.0109"/>
              <dgm:constr type="w" for="ch" forName="Accent4" refType="w" fact="0.1915"/>
              <dgm:constr type="h" for="ch" forName="Accent4" refType="h" fact="0.806"/>
              <dgm:constr type="r" for="ch" forName="ParentBackground4" refType="w" fact="0.5504"/>
              <dgm:constr type="t" for="ch" forName="ParentBackground4" refType="h" fact="0.1262"/>
              <dgm:constr type="w" for="ch" forName="ParentBackground4" refType="w" fact="0.1263"/>
              <dgm:constr type="h" for="ch" forName="ParentBackground4" refType="h" fact="0.5319"/>
              <dgm:constr type="r" for="ch" forName="Child4" refType="w" fact="0.5504"/>
              <dgm:constr type="t" for="ch" forName="Child4" refType="h" fact="0.6876"/>
              <dgm:constr type="w" for="ch" forName="Child4" refType="w" fact="0.1263"/>
              <dgm:constr type="h" for="ch" forName="Child4" refType="h" fact="0.3124"/>
              <dgm:constr type="r" for="ch" forName="Accent3" refType="w" fact="0.7229"/>
              <dgm:constr type="t" for="ch" forName="Accent3" refType="h" fact="-0.0109"/>
              <dgm:constr type="w" for="ch" forName="Accent3" refType="w" fact="0.1915"/>
              <dgm:constr type="h" for="ch" forName="Accent3" refType="h" fact="0.806"/>
              <dgm:constr type="r" for="ch" forName="ParentBackground3" refType="w" fact="0.6903"/>
              <dgm:constr type="t" for="ch" forName="ParentBackground3" refType="h" fact="0.1262"/>
              <dgm:constr type="w" for="ch" forName="ParentBackground3" refType="w" fact="0.1263"/>
              <dgm:constr type="h" for="ch" forName="ParentBackground3" refType="h" fact="0.5319"/>
              <dgm:constr type="r" for="ch" forName="Child3" refType="w" fact="0.6903"/>
              <dgm:constr type="t" for="ch" forName="Child3" refType="h" fact="0.6876"/>
              <dgm:constr type="w" for="ch" forName="Child3" refType="w" fact="0.1263"/>
              <dgm:constr type="h" for="ch" forName="Child3" refType="h" fact="0.3124"/>
              <dgm:constr type="r" for="ch" forName="Accent2" refType="w" fact="0.8627"/>
              <dgm:constr type="t" for="ch" forName="Accent2" refType="h" fact="-0.0109"/>
              <dgm:constr type="w" for="ch" forName="Accent2" refType="w" fact="0.1915"/>
              <dgm:constr type="h" for="ch" forName="Accent2" refType="h" fact="0.806"/>
              <dgm:constr type="r" for="ch" forName="ParentBackground2" refType="w" fact="0.8302"/>
              <dgm:constr type="t" for="ch" forName="ParentBackground2" refType="h" fact="0.1262"/>
              <dgm:constr type="w" for="ch" forName="ParentBackground2" refType="w" fact="0.1263"/>
              <dgm:constr type="h" for="ch" forName="ParentBackground2" refType="h" fact="0.5319"/>
              <dgm:constr type="r" for="ch" forName="Child2" refType="w" fact="0.8302"/>
              <dgm:constr type="t" for="ch" forName="Child2" refType="h" fact="0.6876"/>
              <dgm:constr type="w" for="ch" forName="Child2" refType="w" fact="0.1263"/>
              <dgm:constr type="h" for="ch" forName="Child2" refType="h" fact="0.3124"/>
              <dgm:constr type="r" for="ch" forName="Accent1" refType="w" fact="1.0026"/>
              <dgm:constr type="t" for="ch" forName="Accent1" refType="h" fact="-0.0109"/>
              <dgm:constr type="w" for="ch" forName="Accent1" refType="w" fact="0.1915"/>
              <dgm:constr type="h" for="ch" forName="Accent1" refType="h" fact="0.806"/>
              <dgm:constr type="r" for="ch" forName="ParentBackground1" refType="w" fact="0.97"/>
              <dgm:constr type="t" for="ch" forName="ParentBackground1" refType="h" fact="0.1262"/>
              <dgm:constr type="w" for="ch" forName="ParentBackground1" refType="w" fact="0.1263"/>
              <dgm:constr type="h" for="ch" forName="ParentBackground1" refType="h" fact="0.5319"/>
              <dgm:constr type="r" for="ch" forName="Child1" refType="w" fact="0.97"/>
              <dgm:constr type="t" for="ch" forName="Child1" refType="h" fact="0.6876"/>
              <dgm:constr type="w" for="ch" forName="Child1" refType="w" fact="0.1263"/>
              <dgm:constr type="h" for="ch" forName="Child1" refType="h" fact="0.3124"/>
            </dgm:constrLst>
          </dgm:if>
          <dgm:if name="Name24" axis="ch" ptType="node" func="cnt" op="equ" val="8">
            <dgm:alg type="composite">
              <dgm:param type="ar" val="4.799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r" for="ch" forName="Parent8" refType="w" fact="0.099"/>
              <dgm:constr type="t" for="ch" forName="Parent8" refType="h" fact="0.2022"/>
              <dgm:constr type="w" for="ch" forName="Parent8" refType="w" fact="0.0792"/>
              <dgm:constr type="h" for="ch" forName="Parent8" refType="h" fact="0.3799"/>
              <dgm:constr type="r" for="ch" forName="Parent7" refType="w" fact="0.2217"/>
              <dgm:constr type="t" for="ch" forName="Parent7" refType="h" fact="0.2022"/>
              <dgm:constr type="w" for="ch" forName="Parent7" refType="w" fact="0.0792"/>
              <dgm:constr type="h" for="ch" forName="Parent7" refType="h" fact="0.3799"/>
              <dgm:constr type="r" for="ch" forName="Parent6" refType="w" fact="0.3444"/>
              <dgm:constr type="t" for="ch" forName="Parent6" refType="h" fact="0.2022"/>
              <dgm:constr type="w" for="ch" forName="Parent6" refType="w" fact="0.0792"/>
              <dgm:constr type="h" for="ch" forName="Parent6" refType="h" fact="0.3799"/>
              <dgm:constr type="r" for="ch" forName="Parent5" refType="w" fact="0.4671"/>
              <dgm:constr type="t" for="ch" forName="Parent5" refType="h" fact="0.2022"/>
              <dgm:constr type="w" for="ch" forName="Parent5" refType="w" fact="0.0792"/>
              <dgm:constr type="h" for="ch" forName="Parent5" refType="h" fact="0.3799"/>
              <dgm:constr type="r" for="ch" forName="Parent4" refType="w" fact="0.5898"/>
              <dgm:constr type="t" for="ch" forName="Parent4" refType="h" fact="0.2022"/>
              <dgm:constr type="w" for="ch" forName="Parent4" refType="w" fact="0.0792"/>
              <dgm:constr type="h" for="ch" forName="Parent4" refType="h" fact="0.3799"/>
              <dgm:constr type="r" for="ch" forName="Parent3" refType="w" fact="0.7125"/>
              <dgm:constr type="t" for="ch" forName="Parent3" refType="h" fact="0.2022"/>
              <dgm:constr type="w" for="ch" forName="Parent3" refType="w" fact="0.0792"/>
              <dgm:constr type="h" for="ch" forName="Parent3" refType="h" fact="0.3799"/>
              <dgm:constr type="r" for="ch" forName="Parent2" refType="w" fact="0.8352"/>
              <dgm:constr type="t" for="ch" forName="Parent2" refType="h" fact="0.2022"/>
              <dgm:constr type="w" for="ch" forName="Parent2" refType="w" fact="0.0792"/>
              <dgm:constr type="h" for="ch" forName="Parent2" refType="h" fact="0.3799"/>
              <dgm:constr type="r" for="ch" forName="Parent1" refType="w" fact="0.9579"/>
              <dgm:constr type="t" for="ch" forName="Parent1" refType="h" fact="0.2022"/>
              <dgm:constr type="w" for="ch" forName="Parent1" refType="w" fact="0.0792"/>
              <dgm:constr type="h" for="ch" forName="Parent1" refType="h" fact="0.3799"/>
              <dgm:constr type="r" for="ch" forName="Accent8" refType="w" fact="0.1187"/>
              <dgm:constr type="t" for="ch" forName="Accent8" refType="h" fact="0.1072"/>
              <dgm:constr type="w" for="ch" forName="Accent8" refType="w" fact="0.1187"/>
              <dgm:constr type="h" for="ch" forName="Accent8" refType="h" fact="0.5699"/>
              <dgm:constr type="r" for="ch" forName="ParentBackground8" refType="w" fact="0.1148"/>
              <dgm:constr type="t" for="ch" forName="ParentBackground8" refType="h" fact="0.1262"/>
              <dgm:constr type="w" for="ch" forName="ParentBackground8" refType="w" fact="0.1108"/>
              <dgm:constr type="h" for="ch" forName="ParentBackground8" refType="h" fact="0.5319"/>
              <dgm:constr type="r" for="ch" forName="Child8" refType="w" fact="0.1148"/>
              <dgm:constr type="t" for="ch" forName="Child8" refType="h" fact="0.6876"/>
              <dgm:constr type="w" for="ch" forName="Child8" refType="w" fact="0.1108"/>
              <dgm:constr type="h" for="ch" forName="Child8" refType="h" fact="0.3124"/>
              <dgm:constr type="r" for="ch" forName="Accent7" refType="w" fact="0.2661"/>
              <dgm:constr type="t" for="ch" forName="Accent7" refType="h" fact="-0.0109"/>
              <dgm:constr type="w" for="ch" forName="Accent7" refType="w" fact="0.1679"/>
              <dgm:constr type="h" for="ch" forName="Accent7" refType="h" fact="0.806"/>
              <dgm:constr type="r" for="ch" forName="ParentBackground7" refType="w" fact="0.2375"/>
              <dgm:constr type="t" for="ch" forName="ParentBackground7" refType="h" fact="0.1262"/>
              <dgm:constr type="w" for="ch" forName="ParentBackground7" refType="w" fact="0.1108"/>
              <dgm:constr type="h" for="ch" forName="ParentBackground7" refType="h" fact="0.5319"/>
              <dgm:constr type="r" for="ch" forName="Child7" refType="w" fact="0.2375"/>
              <dgm:constr type="t" for="ch" forName="Child7" refType="h" fact="0.6876"/>
              <dgm:constr type="w" for="ch" forName="Child7" refType="w" fact="0.1108"/>
              <dgm:constr type="h" for="ch" forName="Child7" refType="h" fact="0.3124"/>
              <dgm:constr type="r" for="ch" forName="Accent6" refType="w" fact="0.3888"/>
              <dgm:constr type="t" for="ch" forName="Accent6" refType="h" fact="-0.0109"/>
              <dgm:constr type="w" for="ch" forName="Accent6" refType="w" fact="0.1679"/>
              <dgm:constr type="h" for="ch" forName="Accent6" refType="h" fact="0.806"/>
              <dgm:constr type="r" for="ch" forName="ParentBackground6" refType="w" fact="0.3602"/>
              <dgm:constr type="t" for="ch" forName="ParentBackground6" refType="h" fact="0.1262"/>
              <dgm:constr type="w" for="ch" forName="ParentBackground6" refType="w" fact="0.1108"/>
              <dgm:constr type="h" for="ch" forName="ParentBackground6" refType="h" fact="0.5319"/>
              <dgm:constr type="r" for="ch" forName="Child6" refType="w" fact="0.3602"/>
              <dgm:constr type="t" for="ch" forName="Child6" refType="h" fact="0.6876"/>
              <dgm:constr type="w" for="ch" forName="Child6" refType="w" fact="0.1108"/>
              <dgm:constr type="h" for="ch" forName="Child6" refType="h" fact="0.3124"/>
              <dgm:constr type="r" for="ch" forName="Accent5" refType="w" fact="0.5115"/>
              <dgm:constr type="t" for="ch" forName="Accent5" refType="h" fact="-0.0109"/>
              <dgm:constr type="w" for="ch" forName="Accent5" refType="w" fact="0.1679"/>
              <dgm:constr type="h" for="ch" forName="Accent5" refType="h" fact="0.806"/>
              <dgm:constr type="r" for="ch" forName="ParentBackground5" refType="w" fact="0.4829"/>
              <dgm:constr type="t" for="ch" forName="ParentBackground5" refType="h" fact="0.1262"/>
              <dgm:constr type="w" for="ch" forName="ParentBackground5" refType="w" fact="0.1108"/>
              <dgm:constr type="h" for="ch" forName="ParentBackground5" refType="h" fact="0.5319"/>
              <dgm:constr type="r" for="ch" forName="Child5" refType="w" fact="0.4829"/>
              <dgm:constr type="t" for="ch" forName="Child5" refType="h" fact="0.6876"/>
              <dgm:constr type="w" for="ch" forName="Child5" refType="w" fact="0.1108"/>
              <dgm:constr type="h" for="ch" forName="Child5" refType="h" fact="0.3124"/>
              <dgm:constr type="r" for="ch" forName="Accent4" refType="w" fact="0.6342"/>
              <dgm:constr type="t" for="ch" forName="Accent4" refType="h" fact="-0.0109"/>
              <dgm:constr type="w" for="ch" forName="Accent4" refType="w" fact="0.1679"/>
              <dgm:constr type="h" for="ch" forName="Accent4" refType="h" fact="0.806"/>
              <dgm:constr type="r" for="ch" forName="ParentBackground4" refType="w" fact="0.6056"/>
              <dgm:constr type="t" for="ch" forName="ParentBackground4" refType="h" fact="0.1262"/>
              <dgm:constr type="w" for="ch" forName="ParentBackground4" refType="w" fact="0.1108"/>
              <dgm:constr type="h" for="ch" forName="ParentBackground4" refType="h" fact="0.5319"/>
              <dgm:constr type="r" for="ch" forName="Child4" refType="w" fact="0.6056"/>
              <dgm:constr type="t" for="ch" forName="Child4" refType="h" fact="0.6876"/>
              <dgm:constr type="w" for="ch" forName="Child4" refType="w" fact="0.1108"/>
              <dgm:constr type="h" for="ch" forName="Child4" refType="h" fact="0.3124"/>
              <dgm:constr type="r" for="ch" forName="Accent3" refType="w" fact="0.7569"/>
              <dgm:constr type="t" for="ch" forName="Accent3" refType="h" fact="-0.0109"/>
              <dgm:constr type="w" for="ch" forName="Accent3" refType="w" fact="0.1679"/>
              <dgm:constr type="h" for="ch" forName="Accent3" refType="h" fact="0.806"/>
              <dgm:constr type="r" for="ch" forName="ParentBackground3" refType="w" fact="0.7283"/>
              <dgm:constr type="t" for="ch" forName="ParentBackground3" refType="h" fact="0.1262"/>
              <dgm:constr type="w" for="ch" forName="ParentBackground3" refType="w" fact="0.1108"/>
              <dgm:constr type="h" for="ch" forName="ParentBackground3" refType="h" fact="0.5319"/>
              <dgm:constr type="r" for="ch" forName="Child3" refType="w" fact="0.7283"/>
              <dgm:constr type="t" for="ch" forName="Child3" refType="h" fact="0.6876"/>
              <dgm:constr type="w" for="ch" forName="Child3" refType="w" fact="0.1108"/>
              <dgm:constr type="h" for="ch" forName="Child3" refType="h" fact="0.3124"/>
              <dgm:constr type="r" for="ch" forName="Accent2" refType="w" fact="0.8796"/>
              <dgm:constr type="t" for="ch" forName="Accent2" refType="h" fact="-0.0109"/>
              <dgm:constr type="w" for="ch" forName="Accent2" refType="w" fact="0.1679"/>
              <dgm:constr type="h" for="ch" forName="Accent2" refType="h" fact="0.806"/>
              <dgm:constr type="r" for="ch" forName="ParentBackground2" refType="w" fact="0.851"/>
              <dgm:constr type="t" for="ch" forName="ParentBackground2" refType="h" fact="0.1262"/>
              <dgm:constr type="w" for="ch" forName="ParentBackground2" refType="w" fact="0.1108"/>
              <dgm:constr type="h" for="ch" forName="ParentBackground2" refType="h" fact="0.5319"/>
              <dgm:constr type="r" for="ch" forName="Child2" refType="w" fact="0.851"/>
              <dgm:constr type="t" for="ch" forName="Child2" refType="h" fact="0.6876"/>
              <dgm:constr type="w" for="ch" forName="Child2" refType="w" fact="0.1108"/>
              <dgm:constr type="h" for="ch" forName="Child2" refType="h" fact="0.3124"/>
              <dgm:constr type="r" for="ch" forName="Accent1" refType="w" fact="1.0023"/>
              <dgm:constr type="t" for="ch" forName="Accent1" refType="h" fact="-0.0109"/>
              <dgm:constr type="w" for="ch" forName="Accent1" refType="w" fact="0.1679"/>
              <dgm:constr type="h" for="ch" forName="Accent1" refType="h" fact="0.806"/>
              <dgm:constr type="r" for="ch" forName="ParentBackground1" refType="w" fact="0.9737"/>
              <dgm:constr type="t" for="ch" forName="ParentBackground1" refType="h" fact="0.1262"/>
              <dgm:constr type="w" for="ch" forName="ParentBackground1" refType="w" fact="0.1108"/>
              <dgm:constr type="h" for="ch" forName="ParentBackground1" refType="h" fact="0.5319"/>
              <dgm:constr type="r" for="ch" forName="Child1" refType="w" fact="0.9737"/>
              <dgm:constr type="t" for="ch" forName="Child1" refType="h" fact="0.6876"/>
              <dgm:constr type="w" for="ch" forName="Child1" refType="w" fact="0.1108"/>
              <dgm:constr type="h" for="ch" forName="Child1" refType="h" fact="0.3124"/>
            </dgm:constrLst>
          </dgm:if>
          <dgm:if name="Name25" axis="ch" ptType="node" func="cnt" op="equ" val="9">
            <dgm:alg type="composite">
              <dgm:param type="ar" val="5.38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r" for="ch" forName="Parent9" refType="w" fact="0.0881"/>
              <dgm:constr type="t" for="ch" forName="Parent9" refType="h" fact="0.2022"/>
              <dgm:constr type="w" for="ch" forName="Parent9" refType="w" fact="0.0705"/>
              <dgm:constr type="h" for="ch" forName="Parent9" refType="h" fact="0.3799"/>
              <dgm:constr type="r" for="ch" forName="Parent8" refType="w" fact="0.1974"/>
              <dgm:constr type="t" for="ch" forName="Parent8" refType="h" fact="0.2022"/>
              <dgm:constr type="w" for="ch" forName="Parent8" refType="w" fact="0.0705"/>
              <dgm:constr type="h" for="ch" forName="Parent8" refType="h" fact="0.3799"/>
              <dgm:constr type="r" for="ch" forName="Parent7" refType="w" fact="0.3067"/>
              <dgm:constr type="t" for="ch" forName="Parent7" refType="h" fact="0.2022"/>
              <dgm:constr type="w" for="ch" forName="Parent7" refType="w" fact="0.0705"/>
              <dgm:constr type="h" for="ch" forName="Parent7" refType="h" fact="0.3799"/>
              <dgm:constr type="r" for="ch" forName="Parent6" refType="w" fact="0.416"/>
              <dgm:constr type="t" for="ch" forName="Parent6" refType="h" fact="0.2022"/>
              <dgm:constr type="w" for="ch" forName="Parent6" refType="w" fact="0.0705"/>
              <dgm:constr type="h" for="ch" forName="Parent6" refType="h" fact="0.3799"/>
              <dgm:constr type="r" for="ch" forName="Parent5" refType="w" fact="0.5253"/>
              <dgm:constr type="t" for="ch" forName="Parent5" refType="h" fact="0.2022"/>
              <dgm:constr type="w" for="ch" forName="Parent5" refType="w" fact="0.0705"/>
              <dgm:constr type="h" for="ch" forName="Parent5" refType="h" fact="0.3799"/>
              <dgm:constr type="r" for="ch" forName="Parent4" refType="w" fact="0.6346"/>
              <dgm:constr type="t" for="ch" forName="Parent4" refType="h" fact="0.2022"/>
              <dgm:constr type="w" for="ch" forName="Parent4" refType="w" fact="0.0705"/>
              <dgm:constr type="h" for="ch" forName="Parent4" refType="h" fact="0.3799"/>
              <dgm:constr type="r" for="ch" forName="Parent3" refType="w" fact="0.7439"/>
              <dgm:constr type="t" for="ch" forName="Parent3" refType="h" fact="0.2022"/>
              <dgm:constr type="w" for="ch" forName="Parent3" refType="w" fact="0.0705"/>
              <dgm:constr type="h" for="ch" forName="Parent3" refType="h" fact="0.3799"/>
              <dgm:constr type="r" for="ch" forName="Parent2" refType="w" fact="0.8532"/>
              <dgm:constr type="t" for="ch" forName="Parent2" refType="h" fact="0.2022"/>
              <dgm:constr type="w" for="ch" forName="Parent2" refType="w" fact="0.0705"/>
              <dgm:constr type="h" for="ch" forName="Parent2" refType="h" fact="0.3799"/>
              <dgm:constr type="r" for="ch" forName="Parent1" refType="w" fact="0.9625"/>
              <dgm:constr type="t" for="ch" forName="Parent1" refType="h" fact="0.2022"/>
              <dgm:constr type="w" for="ch" forName="Parent1" refType="w" fact="0.0705"/>
              <dgm:constr type="h" for="ch" forName="Parent1" refType="h" fact="0.3799"/>
              <dgm:constr type="r" for="ch" forName="Accent9" refType="w" fact="0.1058"/>
              <dgm:constr type="t" for="ch" forName="Accent9" refType="h" fact="0.1072"/>
              <dgm:constr type="w" for="ch" forName="Accent9" refType="w" fact="0.1058"/>
              <dgm:constr type="h" for="ch" forName="Accent9" refType="h" fact="0.5699"/>
              <dgm:constr type="r" for="ch" forName="ParentBackground9" refType="w" fact="0.1022"/>
              <dgm:constr type="t" for="ch" forName="ParentBackground9" refType="h" fact="0.1262"/>
              <dgm:constr type="w" for="ch" forName="ParentBackground9" refType="w" fact="0.0987"/>
              <dgm:constr type="h" for="ch" forName="ParentBackground9" refType="h" fact="0.5319"/>
              <dgm:constr type="r" for="ch" forName="Child9" refType="w" fact="0.1022"/>
              <dgm:constr type="t" for="ch" forName="Child9" refType="h" fact="0.6876"/>
              <dgm:constr type="w" for="ch" forName="Child9" refType="w" fact="0.0987"/>
              <dgm:constr type="h" for="ch" forName="Child9" refType="h" fact="0.3124"/>
              <dgm:constr type="r" for="ch" forName="Accent8" refType="w" fact="0.237"/>
              <dgm:constr type="t" for="ch" forName="Accent8" refType="h" fact="-0.0109"/>
              <dgm:constr type="w" for="ch" forName="Accent8" refType="w" fact="0.1496"/>
              <dgm:constr type="h" for="ch" forName="Accent8" refType="h" fact="0.806"/>
              <dgm:constr type="r" for="ch" forName="ParentBackground8" refType="w" fact="0.2115"/>
              <dgm:constr type="t" for="ch" forName="ParentBackground8" refType="h" fact="0.1262"/>
              <dgm:constr type="w" for="ch" forName="ParentBackground8" refType="w" fact="0.0987"/>
              <dgm:constr type="h" for="ch" forName="ParentBackground8" refType="h" fact="0.5319"/>
              <dgm:constr type="r" for="ch" forName="Child8" refType="w" fact="0.2115"/>
              <dgm:constr type="t" for="ch" forName="Child8" refType="h" fact="0.6876"/>
              <dgm:constr type="w" for="ch" forName="Child8" refType="w" fact="0.0987"/>
              <dgm:constr type="h" for="ch" forName="Child8" refType="h" fact="0.3124"/>
              <dgm:constr type="r" for="ch" forName="Accent7" refType="w" fact="0.3462"/>
              <dgm:constr type="t" for="ch" forName="Accent7" refType="h" fact="-0.0109"/>
              <dgm:constr type="w" for="ch" forName="Accent7" refType="w" fact="0.1496"/>
              <dgm:constr type="h" for="ch" forName="Accent7" refType="h" fact="0.806"/>
              <dgm:constr type="r" for="ch" forName="ParentBackground7" refType="w" fact="0.3208"/>
              <dgm:constr type="t" for="ch" forName="ParentBackground7" refType="h" fact="0.1262"/>
              <dgm:constr type="w" for="ch" forName="ParentBackground7" refType="w" fact="0.0987"/>
              <dgm:constr type="h" for="ch" forName="ParentBackground7" refType="h" fact="0.5319"/>
              <dgm:constr type="r" for="ch" forName="Child7" refType="w" fact="0.3208"/>
              <dgm:constr type="t" for="ch" forName="Child7" refType="h" fact="0.6876"/>
              <dgm:constr type="w" for="ch" forName="Child7" refType="w" fact="0.0987"/>
              <dgm:constr type="h" for="ch" forName="Child7" refType="h" fact="0.3124"/>
              <dgm:constr type="r" for="ch" forName="Accent6" refType="w" fact="0.4555"/>
              <dgm:constr type="t" for="ch" forName="Accent6" refType="h" fact="-0.0109"/>
              <dgm:constr type="w" for="ch" forName="Accent6" refType="w" fact="0.1496"/>
              <dgm:constr type="h" for="ch" forName="Accent6" refType="h" fact="0.806"/>
              <dgm:constr type="r" for="ch" forName="ParentBackground6" refType="w" fact="0.4301"/>
              <dgm:constr type="t" for="ch" forName="ParentBackground6" refType="h" fact="0.1262"/>
              <dgm:constr type="w" for="ch" forName="ParentBackground6" refType="w" fact="0.0987"/>
              <dgm:constr type="h" for="ch" forName="ParentBackground6" refType="h" fact="0.5319"/>
              <dgm:constr type="r" for="ch" forName="Child6" refType="w" fact="0.4301"/>
              <dgm:constr type="t" for="ch" forName="Child6" refType="h" fact="0.6876"/>
              <dgm:constr type="w" for="ch" forName="Child6" refType="w" fact="0.0987"/>
              <dgm:constr type="h" for="ch" forName="Child6" refType="h" fact="0.3124"/>
              <dgm:constr type="r" for="ch" forName="Accent5" refType="w" fact="0.5648"/>
              <dgm:constr type="t" for="ch" forName="Accent5" refType="h" fact="-0.0109"/>
              <dgm:constr type="w" for="ch" forName="Accent5" refType="w" fact="0.1496"/>
              <dgm:constr type="h" for="ch" forName="Accent5" refType="h" fact="0.806"/>
              <dgm:constr type="r" for="ch" forName="ParentBackground5" refType="w" fact="0.5394"/>
              <dgm:constr type="t" for="ch" forName="ParentBackground5" refType="h" fact="0.1262"/>
              <dgm:constr type="w" for="ch" forName="ParentBackground5" refType="w" fact="0.0987"/>
              <dgm:constr type="h" for="ch" forName="ParentBackground5" refType="h" fact="0.5319"/>
              <dgm:constr type="r" for="ch" forName="Child5" refType="w" fact="0.5394"/>
              <dgm:constr type="t" for="ch" forName="Child5" refType="h" fact="0.6876"/>
              <dgm:constr type="w" for="ch" forName="Child5" refType="w" fact="0.0987"/>
              <dgm:constr type="h" for="ch" forName="Child5" refType="h" fact="0.3124"/>
              <dgm:constr type="r" for="ch" forName="Accent4" refType="w" fact="0.6741"/>
              <dgm:constr type="t" for="ch" forName="Accent4" refType="h" fact="-0.0109"/>
              <dgm:constr type="w" for="ch" forName="Accent4" refType="w" fact="0.1496"/>
              <dgm:constr type="h" for="ch" forName="Accent4" refType="h" fact="0.806"/>
              <dgm:constr type="r" for="ch" forName="ParentBackground4" refType="w" fact="0.6487"/>
              <dgm:constr type="t" for="ch" forName="ParentBackground4" refType="h" fact="0.1262"/>
              <dgm:constr type="w" for="ch" forName="ParentBackground4" refType="w" fact="0.0987"/>
              <dgm:constr type="h" for="ch" forName="ParentBackground4" refType="h" fact="0.5319"/>
              <dgm:constr type="r" for="ch" forName="Child4" refType="w" fact="0.6487"/>
              <dgm:constr type="t" for="ch" forName="Child4" refType="h" fact="0.6876"/>
              <dgm:constr type="w" for="ch" forName="Child4" refType="w" fact="0.0987"/>
              <dgm:constr type="h" for="ch" forName="Child4" refType="h" fact="0.3124"/>
              <dgm:constr type="r" for="ch" forName="Accent3" refType="w" fact="0.7834"/>
              <dgm:constr type="t" for="ch" forName="Accent3" refType="h" fact="-0.0109"/>
              <dgm:constr type="w" for="ch" forName="Accent3" refType="w" fact="0.1496"/>
              <dgm:constr type="h" for="ch" forName="Accent3" refType="h" fact="0.806"/>
              <dgm:constr type="r" for="ch" forName="ParentBackground3" refType="w" fact="0.758"/>
              <dgm:constr type="t" for="ch" forName="ParentBackground3" refType="h" fact="0.1262"/>
              <dgm:constr type="w" for="ch" forName="ParentBackground3" refType="w" fact="0.0987"/>
              <dgm:constr type="h" for="ch" forName="ParentBackground3" refType="h" fact="0.5319"/>
              <dgm:constr type="r" for="ch" forName="Child3" refType="w" fact="0.758"/>
              <dgm:constr type="t" for="ch" forName="Child3" refType="h" fact="0.6876"/>
              <dgm:constr type="w" for="ch" forName="Child3" refType="w" fact="0.0987"/>
              <dgm:constr type="h" for="ch" forName="Child3" refType="h" fact="0.3124"/>
              <dgm:constr type="r" for="ch" forName="Accent2" refType="w" fact="0.8927"/>
              <dgm:constr type="t" for="ch" forName="Accent2" refType="h" fact="-0.0109"/>
              <dgm:constr type="w" for="ch" forName="Accent2" refType="w" fact="0.1496"/>
              <dgm:constr type="h" for="ch" forName="Accent2" refType="h" fact="0.806"/>
              <dgm:constr type="r" for="ch" forName="ParentBackground2" refType="w" fact="0.8673"/>
              <dgm:constr type="t" for="ch" forName="ParentBackground2" refType="h" fact="0.1262"/>
              <dgm:constr type="w" for="ch" forName="ParentBackground2" refType="w" fact="0.0987"/>
              <dgm:constr type="h" for="ch" forName="ParentBackground2" refType="h" fact="0.5319"/>
              <dgm:constr type="r" for="ch" forName="Child2" refType="w" fact="0.8673"/>
              <dgm:constr type="t" for="ch" forName="Child2" refType="h" fact="0.6876"/>
              <dgm:constr type="w" for="ch" forName="Child2" refType="w" fact="0.0987"/>
              <dgm:constr type="h" for="ch" forName="Child2" refType="h" fact="0.3124"/>
              <dgm:constr type="r" for="ch" forName="Accent1" refType="w" fact="1.002"/>
              <dgm:constr type="t" for="ch" forName="Accent1" refType="h" fact="-0.0109"/>
              <dgm:constr type="w" for="ch" forName="Accent1" refType="w" fact="0.1496"/>
              <dgm:constr type="h" for="ch" forName="Accent1" refType="h" fact="0.806"/>
              <dgm:constr type="r" for="ch" forName="ParentBackground1" refType="w" fact="0.9765"/>
              <dgm:constr type="t" for="ch" forName="ParentBackground1" refType="h" fact="0.1262"/>
              <dgm:constr type="w" for="ch" forName="ParentBackground1" refType="w" fact="0.0987"/>
              <dgm:constr type="h" for="ch" forName="ParentBackground1" refType="h" fact="0.5319"/>
              <dgm:constr type="r" for="ch" forName="Child1" refType="w" fact="0.9765"/>
              <dgm:constr type="t" for="ch" forName="Child1" refType="h" fact="0.6876"/>
              <dgm:constr type="w" for="ch" forName="Child1" refType="w" fact="0.0987"/>
              <dgm:constr type="h" for="ch" forName="Child1" refType="h" fact="0.3124"/>
            </dgm:constrLst>
          </dgm:if>
          <dgm:if name="Name26" axis="ch" ptType="node" func="cnt" op="equ" val="10">
            <dgm:alg type="composite">
              <dgm:param type="ar" val="5.976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7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r" for="ch" forName="Parent10" refType="w" fact="0.0795"/>
              <dgm:constr type="t" for="ch" forName="Parent10" refType="h" fact="0.2022"/>
              <dgm:constr type="w" for="ch" forName="Parent10" refType="w" fact="0.0636"/>
              <dgm:constr type="h" for="ch" forName="Parent10" refType="h" fact="0.3799"/>
              <dgm:constr type="r" for="ch" forName="Parent9" refType="w" fact="0.178"/>
              <dgm:constr type="t" for="ch" forName="Parent9" refType="h" fact="0.2022"/>
              <dgm:constr type="w" for="ch" forName="Parent9" refType="w" fact="0.0636"/>
              <dgm:constr type="h" for="ch" forName="Parent9" refType="h" fact="0.3799"/>
              <dgm:constr type="r" for="ch" forName="Parent8" refType="w" fact="0.2765"/>
              <dgm:constr type="t" for="ch" forName="Parent8" refType="h" fact="0.2022"/>
              <dgm:constr type="w" for="ch" forName="Parent8" refType="w" fact="0.0636"/>
              <dgm:constr type="h" for="ch" forName="Parent8" refType="h" fact="0.3799"/>
              <dgm:constr type="r" for="ch" forName="Parent7" refType="w" fact="0.375"/>
              <dgm:constr type="t" for="ch" forName="Parent7" refType="h" fact="0.2022"/>
              <dgm:constr type="w" for="ch" forName="Parent7" refType="w" fact="0.0636"/>
              <dgm:constr type="h" for="ch" forName="Parent7" refType="h" fact="0.3799"/>
              <dgm:constr type="r" for="ch" forName="Parent6" refType="w" fact="0.4736"/>
              <dgm:constr type="t" for="ch" forName="Parent6" refType="h" fact="0.2022"/>
              <dgm:constr type="w" for="ch" forName="Parent6" refType="w" fact="0.0636"/>
              <dgm:constr type="h" for="ch" forName="Parent6" refType="h" fact="0.3799"/>
              <dgm:constr type="r" for="ch" forName="Parent5" refType="w" fact="0.5721"/>
              <dgm:constr type="t" for="ch" forName="Parent5" refType="h" fact="0.2022"/>
              <dgm:constr type="w" for="ch" forName="Parent5" refType="w" fact="0.0636"/>
              <dgm:constr type="h" for="ch" forName="Parent5" refType="h" fact="0.3799"/>
              <dgm:constr type="r" for="ch" forName="Parent4" refType="w" fact="0.6706"/>
              <dgm:constr type="t" for="ch" forName="Parent4" refType="h" fact="0.2022"/>
              <dgm:constr type="w" for="ch" forName="Parent4" refType="w" fact="0.0636"/>
              <dgm:constr type="h" for="ch" forName="Parent4" refType="h" fact="0.3799"/>
              <dgm:constr type="r" for="ch" forName="Parent3" refType="w" fact="0.7691"/>
              <dgm:constr type="t" for="ch" forName="Parent3" refType="h" fact="0.2022"/>
              <dgm:constr type="w" for="ch" forName="Parent3" refType="w" fact="0.0636"/>
              <dgm:constr type="h" for="ch" forName="Parent3" refType="h" fact="0.3799"/>
              <dgm:constr type="r" for="ch" forName="Parent2" refType="w" fact="0.8676"/>
              <dgm:constr type="t" for="ch" forName="Parent2" refType="h" fact="0.2022"/>
              <dgm:constr type="w" for="ch" forName="Parent2" refType="w" fact="0.0636"/>
              <dgm:constr type="h" for="ch" forName="Parent2" refType="h" fact="0.3799"/>
              <dgm:constr type="r" for="ch" forName="Parent1" refType="w" fact="0.9662"/>
              <dgm:constr type="t" for="ch" forName="Parent1" refType="h" fact="0.2022"/>
              <dgm:constr type="w" for="ch" forName="Parent1" refType="w" fact="0.0636"/>
              <dgm:constr type="h" for="ch" forName="Parent1" refType="h" fact="0.3799"/>
              <dgm:constr type="r" for="ch" forName="Accent10" refType="w" fact="0.0953"/>
              <dgm:constr type="t" for="ch" forName="Accent10" refType="h" fact="0.1072"/>
              <dgm:constr type="w" for="ch" forName="Accent10" refType="w" fact="0.0953"/>
              <dgm:constr type="h" for="ch" forName="Accent10" refType="h" fact="0.5699"/>
              <dgm:constr type="r" for="ch" forName="ParentBackground10" refType="w" fact="0.0922"/>
              <dgm:constr type="t" for="ch" forName="ParentBackground10" refType="h" fact="0.1262"/>
              <dgm:constr type="w" for="ch" forName="ParentBackground10" refType="w" fact="0.089"/>
              <dgm:constr type="h" for="ch" forName="ParentBackground10" refType="h" fact="0.5319"/>
              <dgm:constr type="r" for="ch" forName="Child10" refType="w" fact="0.0922"/>
              <dgm:constr type="t" for="ch" forName="Child10" refType="h" fact="0.6876"/>
              <dgm:constr type="w" for="ch" forName="Child10" refType="w" fact="0.089"/>
              <dgm:constr type="h" for="ch" forName="Child10" refType="h" fact="0.3124"/>
              <dgm:constr type="r" for="ch" forName="Accent9" refType="w" fact="0.2136"/>
              <dgm:constr type="t" for="ch" forName="Accent9" refType="h" fact="-0.0109"/>
              <dgm:constr type="w" for="ch" forName="Accent9" refType="w" fact="0.1348"/>
              <dgm:constr type="h" for="ch" forName="Accent9" refType="h" fact="0.806"/>
              <dgm:constr type="r" for="ch" forName="ParentBackground9" refType="w" fact="0.1907"/>
              <dgm:constr type="t" for="ch" forName="ParentBackground9" refType="h" fact="0.1262"/>
              <dgm:constr type="w" for="ch" forName="ParentBackground9" refType="w" fact="0.089"/>
              <dgm:constr type="h" for="ch" forName="ParentBackground9" refType="h" fact="0.5319"/>
              <dgm:constr type="r" for="ch" forName="Child9" refType="w" fact="0.1907"/>
              <dgm:constr type="t" for="ch" forName="Child9" refType="h" fact="0.6876"/>
              <dgm:constr type="w" for="ch" forName="Child9" refType="w" fact="0.089"/>
              <dgm:constr type="h" for="ch" forName="Child9" refType="h" fact="0.3124"/>
              <dgm:constr type="r" for="ch" forName="Accent8" refType="w" fact="0.3121"/>
              <dgm:constr type="t" for="ch" forName="Accent8" refType="h" fact="-0.0109"/>
              <dgm:constr type="w" for="ch" forName="Accent8" refType="w" fact="0.1348"/>
              <dgm:constr type="h" for="ch" forName="Accent8" refType="h" fact="0.806"/>
              <dgm:constr type="r" for="ch" forName="ParentBackground8" refType="w" fact="0.2892"/>
              <dgm:constr type="t" for="ch" forName="ParentBackground8" refType="h" fact="0.1262"/>
              <dgm:constr type="w" for="ch" forName="ParentBackground8" refType="w" fact="0.089"/>
              <dgm:constr type="h" for="ch" forName="ParentBackground8" refType="h" fact="0.5319"/>
              <dgm:constr type="r" for="ch" forName="Child8" refType="w" fact="0.2892"/>
              <dgm:constr type="t" for="ch" forName="Child8" refType="h" fact="0.6876"/>
              <dgm:constr type="w" for="ch" forName="Child8" refType="w" fact="0.089"/>
              <dgm:constr type="h" for="ch" forName="Child8" refType="h" fact="0.3124"/>
              <dgm:constr type="r" for="ch" forName="Accent7" refType="w" fact="0.4107"/>
              <dgm:constr type="t" for="ch" forName="Accent7" refType="h" fact="-0.0109"/>
              <dgm:constr type="w" for="ch" forName="Accent7" refType="w" fact="0.1348"/>
              <dgm:constr type="h" for="ch" forName="Accent7" refType="h" fact="0.806"/>
              <dgm:constr type="r" for="ch" forName="ParentBackground7" refType="w" fact="0.3877"/>
              <dgm:constr type="t" for="ch" forName="ParentBackground7" refType="h" fact="0.1262"/>
              <dgm:constr type="w" for="ch" forName="ParentBackground7" refType="w" fact="0.089"/>
              <dgm:constr type="h" for="ch" forName="ParentBackground7" refType="h" fact="0.5319"/>
              <dgm:constr type="r" for="ch" forName="Child7" refType="w" fact="0.3877"/>
              <dgm:constr type="t" for="ch" forName="Child7" refType="h" fact="0.6876"/>
              <dgm:constr type="w" for="ch" forName="Child7" refType="w" fact="0.089"/>
              <dgm:constr type="h" for="ch" forName="Child7" refType="h" fact="0.3124"/>
              <dgm:constr type="r" for="ch" forName="Accent6" refType="w" fact="0.5092"/>
              <dgm:constr type="t" for="ch" forName="Accent6" refType="h" fact="-0.0109"/>
              <dgm:constr type="w" for="ch" forName="Accent6" refType="w" fact="0.1348"/>
              <dgm:constr type="h" for="ch" forName="Accent6" refType="h" fact="0.806"/>
              <dgm:constr type="r" for="ch" forName="ParentBackground6" refType="w" fact="0.4863"/>
              <dgm:constr type="t" for="ch" forName="ParentBackground6" refType="h" fact="0.1262"/>
              <dgm:constr type="w" for="ch" forName="ParentBackground6" refType="w" fact="0.089"/>
              <dgm:constr type="h" for="ch" forName="ParentBackground6" refType="h" fact="0.5319"/>
              <dgm:constr type="r" for="ch" forName="Child6" refType="w" fact="0.4863"/>
              <dgm:constr type="t" for="ch" forName="Child6" refType="h" fact="0.6876"/>
              <dgm:constr type="w" for="ch" forName="Child6" refType="w" fact="0.089"/>
              <dgm:constr type="h" for="ch" forName="Child6" refType="h" fact="0.3124"/>
              <dgm:constr type="r" for="ch" forName="Accent5" refType="w" fact="0.6077"/>
              <dgm:constr type="t" for="ch" forName="Accent5" refType="h" fact="-0.0109"/>
              <dgm:constr type="w" for="ch" forName="Accent5" refType="w" fact="0.1348"/>
              <dgm:constr type="h" for="ch" forName="Accent5" refType="h" fact="0.806"/>
              <dgm:constr type="r" for="ch" forName="ParentBackground5" refType="w" fact="0.5848"/>
              <dgm:constr type="t" for="ch" forName="ParentBackground5" refType="h" fact="0.1262"/>
              <dgm:constr type="w" for="ch" forName="ParentBackground5" refType="w" fact="0.089"/>
              <dgm:constr type="h" for="ch" forName="ParentBackground5" refType="h" fact="0.5319"/>
              <dgm:constr type="r" for="ch" forName="Child5" refType="w" fact="0.5848"/>
              <dgm:constr type="t" for="ch" forName="Child5" refType="h" fact="0.6876"/>
              <dgm:constr type="w" for="ch" forName="Child5" refType="w" fact="0.089"/>
              <dgm:constr type="h" for="ch" forName="Child5" refType="h" fact="0.3124"/>
              <dgm:constr type="r" for="ch" forName="Accent4" refType="w" fact="0.7062"/>
              <dgm:constr type="t" for="ch" forName="Accent4" refType="h" fact="-0.0109"/>
              <dgm:constr type="w" for="ch" forName="Accent4" refType="w" fact="0.1348"/>
              <dgm:constr type="h" for="ch" forName="Accent4" refType="h" fact="0.806"/>
              <dgm:constr type="r" for="ch" forName="ParentBackground4" refType="w" fact="0.6833"/>
              <dgm:constr type="t" for="ch" forName="ParentBackground4" refType="h" fact="0.1262"/>
              <dgm:constr type="w" for="ch" forName="ParentBackground4" refType="w" fact="0.089"/>
              <dgm:constr type="h" for="ch" forName="ParentBackground4" refType="h" fact="0.5319"/>
              <dgm:constr type="r" for="ch" forName="Child4" refType="w" fact="0.6833"/>
              <dgm:constr type="t" for="ch" forName="Child4" refType="h" fact="0.6876"/>
              <dgm:constr type="w" for="ch" forName="Child4" refType="w" fact="0.089"/>
              <dgm:constr type="h" for="ch" forName="Child4" refType="h" fact="0.3124"/>
              <dgm:constr type="r" for="ch" forName="Accent3" refType="w" fact="0.8048"/>
              <dgm:constr type="t" for="ch" forName="Accent3" refType="h" fact="-0.0109"/>
              <dgm:constr type="w" for="ch" forName="Accent3" refType="w" fact="0.1348"/>
              <dgm:constr type="h" for="ch" forName="Accent3" refType="h" fact="0.806"/>
              <dgm:constr type="r" for="ch" forName="ParentBackground3" refType="w" fact="0.7818"/>
              <dgm:constr type="t" for="ch" forName="ParentBackground3" refType="h" fact="0.1262"/>
              <dgm:constr type="w" for="ch" forName="ParentBackground3" refType="w" fact="0.089"/>
              <dgm:constr type="h" for="ch" forName="ParentBackground3" refType="h" fact="0.5319"/>
              <dgm:constr type="r" for="ch" forName="Child3" refType="w" fact="0.7818"/>
              <dgm:constr type="t" for="ch" forName="Child3" refType="h" fact="0.6876"/>
              <dgm:constr type="w" for="ch" forName="Child3" refType="w" fact="0.089"/>
              <dgm:constr type="h" for="ch" forName="Child3" refType="h" fact="0.3124"/>
              <dgm:constr type="r" for="ch" forName="Accent2" refType="w" fact="0.9033"/>
              <dgm:constr type="t" for="ch" forName="Accent2" refType="h" fact="-0.0109"/>
              <dgm:constr type="w" for="ch" forName="Accent2" refType="w" fact="0.1348"/>
              <dgm:constr type="h" for="ch" forName="Accent2" refType="h" fact="0.806"/>
              <dgm:constr type="r" for="ch" forName="ParentBackground2" refType="w" fact="0.8804"/>
              <dgm:constr type="t" for="ch" forName="ParentBackground2" refType="h" fact="0.1262"/>
              <dgm:constr type="w" for="ch" forName="ParentBackground2" refType="w" fact="0.089"/>
              <dgm:constr type="h" for="ch" forName="ParentBackground2" refType="h" fact="0.5319"/>
              <dgm:constr type="r" for="ch" forName="Child2" refType="w" fact="0.8804"/>
              <dgm:constr type="t" for="ch" forName="Child2" refType="h" fact="0.6876"/>
              <dgm:constr type="w" for="ch" forName="Child2" refType="w" fact="0.089"/>
              <dgm:constr type="h" for="ch" forName="Child2" refType="h" fact="0.3124"/>
              <dgm:constr type="r" for="ch" forName="Accent1" refType="w" fact="1.0018"/>
              <dgm:constr type="t" for="ch" forName="Accent1" refType="h" fact="-0.0109"/>
              <dgm:constr type="w" for="ch" forName="Accent1" refType="w" fact="0.1348"/>
              <dgm:constr type="h" for="ch" forName="Accent1" refType="h" fact="0.806"/>
              <dgm:constr type="r" for="ch" forName="ParentBackground1" refType="w" fact="0.9789"/>
              <dgm:constr type="t" for="ch" forName="ParentBackground1" refType="h" fact="0.1262"/>
              <dgm:constr type="w" for="ch" forName="ParentBackground1" refType="w" fact="0.089"/>
              <dgm:constr type="h" for="ch" forName="ParentBackground1" refType="h" fact="0.5319"/>
              <dgm:constr type="r" for="ch" forName="Child1" refType="w" fact="0.9789"/>
              <dgm:constr type="t" for="ch" forName="Child1" refType="h" fact="0.6876"/>
              <dgm:constr type="w" for="ch" forName="Child1" refType="w" fact="0.089"/>
              <dgm:constr type="h" for="ch" forName="Child1" refType="h" fact="0.3124"/>
            </dgm:constrLst>
          </dgm:if>
          <dgm:else name="Name27">
            <dgm:alg type="composite">
              <dgm:param type="ar" val="6.5658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8" refType="primFontSz" refFor="des" refForName="Parent1" op="lte"/>
              <dgm:constr type="primFontSz" for="des" forName="Child9" refType="primFontSz" refFor="des" refForName="Parent1" op="lte"/>
              <dgm:constr type="primFontSz" for="des" forName="Child10" refType="primFontSz" refFor="des" refForName="Parent1" op="lte"/>
              <dgm:constr type="primFontSz" for="des" forName="Child11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8" refType="primFontSz" refFor="des" refForName="Parent2" op="lte"/>
              <dgm:constr type="primFontSz" for="des" forName="Child9" refType="primFontSz" refFor="des" refForName="Parent2" op="lte"/>
              <dgm:constr type="primFontSz" for="des" forName="Child10" refType="primFontSz" refFor="des" refForName="Parent2" op="lte"/>
              <dgm:constr type="primFontSz" for="des" forName="Child11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8" refType="primFontSz" refFor="des" refForName="Parent3" op="lte"/>
              <dgm:constr type="primFontSz" for="des" forName="Child9" refType="primFontSz" refFor="des" refForName="Parent3" op="lte"/>
              <dgm:constr type="primFontSz" for="des" forName="Child10" refType="primFontSz" refFor="des" refForName="Parent3" op="lte"/>
              <dgm:constr type="primFontSz" for="des" forName="Child11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8" refType="primFontSz" refFor="des" refForName="Parent4" op="lte"/>
              <dgm:constr type="primFontSz" for="des" forName="Child9" refType="primFontSz" refFor="des" refForName="Parent4" op="lte"/>
              <dgm:constr type="primFontSz" for="des" forName="Child10" refType="primFontSz" refFor="des" refForName="Parent4" op="lte"/>
              <dgm:constr type="primFontSz" for="des" forName="Child11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8" refType="primFontSz" refFor="des" refForName="Parent5" op="lte"/>
              <dgm:constr type="primFontSz" for="des" forName="Child9" refType="primFontSz" refFor="des" refForName="Parent5" op="lte"/>
              <dgm:constr type="primFontSz" for="des" forName="Child10" refType="primFontSz" refFor="des" refForName="Parent5" op="lte"/>
              <dgm:constr type="primFontSz" for="des" forName="Child11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8" refType="primFontSz" refFor="des" refForName="Parent6" op="lte"/>
              <dgm:constr type="primFontSz" for="des" forName="Child9" refType="primFontSz" refFor="des" refForName="Parent6" op="lte"/>
              <dgm:constr type="primFontSz" for="des" forName="Child10" refType="primFontSz" refFor="des" refForName="Parent6" op="lte"/>
              <dgm:constr type="primFontSz" for="des" forName="Child11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Child8" refType="primFontSz" refFor="des" refForName="Parent7" op="lte"/>
              <dgm:constr type="primFontSz" for="des" forName="Child9" refType="primFontSz" refFor="des" refForName="Parent7" op="lte"/>
              <dgm:constr type="primFontSz" for="des" forName="Child10" refType="primFontSz" refFor="des" refForName="Parent7" op="lte"/>
              <dgm:constr type="primFontSz" for="des" forName="Child11" refType="primFontSz" refFor="des" refForName="Parent7" op="lte"/>
              <dgm:constr type="primFontSz" for="des" forName="Child1" refType="primFontSz" refFor="des" refForName="Parent8" op="lte"/>
              <dgm:constr type="primFontSz" for="des" forName="Child2" refType="primFontSz" refFor="des" refForName="Parent8" op="lte"/>
              <dgm:constr type="primFontSz" for="des" forName="Child3" refType="primFontSz" refFor="des" refForName="Parent8" op="lte"/>
              <dgm:constr type="primFontSz" for="des" forName="Child4" refType="primFontSz" refFor="des" refForName="Parent8" op="lte"/>
              <dgm:constr type="primFontSz" for="des" forName="Child5" refType="primFontSz" refFor="des" refForName="Parent8" op="lte"/>
              <dgm:constr type="primFontSz" for="des" forName="Child6" refType="primFontSz" refFor="des" refForName="Parent8" op="lte"/>
              <dgm:constr type="primFontSz" for="des" forName="Child7" refType="primFontSz" refFor="des" refForName="Parent8" op="lte"/>
              <dgm:constr type="primFontSz" for="des" forName="Child8" refType="primFontSz" refFor="des" refForName="Parent8" op="lte"/>
              <dgm:constr type="primFontSz" for="des" forName="Child9" refType="primFontSz" refFor="des" refForName="Parent8" op="lte"/>
              <dgm:constr type="primFontSz" for="des" forName="Child10" refType="primFontSz" refFor="des" refForName="Parent8" op="lte"/>
              <dgm:constr type="primFontSz" for="des" forName="Child11" refType="primFontSz" refFor="des" refForName="Parent8" op="lte"/>
              <dgm:constr type="primFontSz" for="des" forName="Child1" refType="primFontSz" refFor="des" refForName="Parent9" op="lte"/>
              <dgm:constr type="primFontSz" for="des" forName="Child2" refType="primFontSz" refFor="des" refForName="Parent9" op="lte"/>
              <dgm:constr type="primFontSz" for="des" forName="Child3" refType="primFontSz" refFor="des" refForName="Parent9" op="lte"/>
              <dgm:constr type="primFontSz" for="des" forName="Child4" refType="primFontSz" refFor="des" refForName="Parent9" op="lte"/>
              <dgm:constr type="primFontSz" for="des" forName="Child5" refType="primFontSz" refFor="des" refForName="Parent9" op="lte"/>
              <dgm:constr type="primFontSz" for="des" forName="Child6" refType="primFontSz" refFor="des" refForName="Parent9" op="lte"/>
              <dgm:constr type="primFontSz" for="des" forName="Child7" refType="primFontSz" refFor="des" refForName="Parent9" op="lte"/>
              <dgm:constr type="primFontSz" for="des" forName="Child8" refType="primFontSz" refFor="des" refForName="Parent9" op="lte"/>
              <dgm:constr type="primFontSz" for="des" forName="Child9" refType="primFontSz" refFor="des" refForName="Parent9" op="lte"/>
              <dgm:constr type="primFontSz" for="des" forName="Child10" refType="primFontSz" refFor="des" refForName="Parent9" op="lte"/>
              <dgm:constr type="primFontSz" for="des" forName="Child11" refType="primFontSz" refFor="des" refForName="Parent9" op="lte"/>
              <dgm:constr type="primFontSz" for="des" forName="Child1" refType="primFontSz" refFor="des" refForName="Parent10" op="lte"/>
              <dgm:constr type="primFontSz" for="des" forName="Child2" refType="primFontSz" refFor="des" refForName="Parent10" op="lte"/>
              <dgm:constr type="primFontSz" for="des" forName="Child3" refType="primFontSz" refFor="des" refForName="Parent10" op="lte"/>
              <dgm:constr type="primFontSz" for="des" forName="Child4" refType="primFontSz" refFor="des" refForName="Parent10" op="lte"/>
              <dgm:constr type="primFontSz" for="des" forName="Child5" refType="primFontSz" refFor="des" refForName="Parent10" op="lte"/>
              <dgm:constr type="primFontSz" for="des" forName="Child6" refType="primFontSz" refFor="des" refForName="Parent10" op="lte"/>
              <dgm:constr type="primFontSz" for="des" forName="Child7" refType="primFontSz" refFor="des" refForName="Parent10" op="lte"/>
              <dgm:constr type="primFontSz" for="des" forName="Child8" refType="primFontSz" refFor="des" refForName="Parent10" op="lte"/>
              <dgm:constr type="primFontSz" for="des" forName="Child9" refType="primFontSz" refFor="des" refForName="Parent10" op="lte"/>
              <dgm:constr type="primFontSz" for="des" forName="Child10" refType="primFontSz" refFor="des" refForName="Parent10" op="lte"/>
              <dgm:constr type="primFontSz" for="des" forName="Child11" refType="primFontSz" refFor="des" refForName="Parent10" op="lte"/>
              <dgm:constr type="primFontSz" for="des" forName="Child1" refType="primFontSz" refFor="des" refForName="Parent11" op="lte"/>
              <dgm:constr type="primFontSz" for="des" forName="Child2" refType="primFontSz" refFor="des" refForName="Parent11" op="lte"/>
              <dgm:constr type="primFontSz" for="des" forName="Child3" refType="primFontSz" refFor="des" refForName="Parent11" op="lte"/>
              <dgm:constr type="primFontSz" for="des" forName="Child4" refType="primFontSz" refFor="des" refForName="Parent11" op="lte"/>
              <dgm:constr type="primFontSz" for="des" forName="Child5" refType="primFontSz" refFor="des" refForName="Parent11" op="lte"/>
              <dgm:constr type="primFontSz" for="des" forName="Child6" refType="primFontSz" refFor="des" refForName="Parent11" op="lte"/>
              <dgm:constr type="primFontSz" for="des" forName="Child7" refType="primFontSz" refFor="des" refForName="Parent11" op="lte"/>
              <dgm:constr type="primFontSz" for="des" forName="Child8" refType="primFontSz" refFor="des" refForName="Parent11" op="lte"/>
              <dgm:constr type="primFontSz" for="des" forName="Child9" refType="primFontSz" refFor="des" refForName="Parent11" op="lte"/>
              <dgm:constr type="primFontSz" for="des" forName="Child10" refType="primFontSz" refFor="des" refForName="Parent11" op="lte"/>
              <dgm:constr type="primFontSz" for="des" forName="Child11" refType="primFontSz" refFor="des" refForName="Parent11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Parent8" refType="primFontSz" refFor="des" refForName="Parent1" op="equ"/>
              <dgm:constr type="primFontSz" for="des" forName="Parent9" refType="primFontSz" refFor="des" refForName="Parent1" op="equ"/>
              <dgm:constr type="primFontSz" for="des" forName="Parent10" refType="primFontSz" refFor="des" refForName="Parent1" op="equ"/>
              <dgm:constr type="primFontSz" for="des" forName="Parent11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forName="Child8" refType="primFontSz" refFor="des" refForName="Child1" op="equ"/>
              <dgm:constr type="primFontSz" for="des" forName="Child9" refType="primFontSz" refFor="des" refForName="Child1" op="equ"/>
              <dgm:constr type="primFontSz" for="des" forName="Child10" refType="primFontSz" refFor="des" refForName="Child1" op="equ"/>
              <dgm:constr type="primFontSz" for="des" forName="Child11" refType="primFontSz" refFor="des" refForName="Child1" op="equ"/>
              <dgm:constr type="r" for="ch" forName="Parent11" refType="w" fact="0.0723"/>
              <dgm:constr type="t" for="ch" forName="Parent11" refType="h" fact="0.2022"/>
              <dgm:constr type="w" for="ch" forName="Parent11" refType="w" fact="0.0579"/>
              <dgm:constr type="h" for="ch" forName="Parent11" refType="h" fact="0.3799"/>
              <dgm:constr type="r" for="ch" forName="Parent10" refType="w" fact="0.162"/>
              <dgm:constr type="t" for="ch" forName="Parent10" refType="h" fact="0.2022"/>
              <dgm:constr type="w" for="ch" forName="Parent10" refType="w" fact="0.0579"/>
              <dgm:constr type="h" for="ch" forName="Parent10" refType="h" fact="0.3799"/>
              <dgm:constr type="r" for="ch" forName="Parent9" refType="w" fact="0.2517"/>
              <dgm:constr type="t" for="ch" forName="Parent9" refType="h" fact="0.2022"/>
              <dgm:constr type="w" for="ch" forName="Parent9" refType="w" fact="0.0579"/>
              <dgm:constr type="h" for="ch" forName="Parent9" refType="h" fact="0.3799"/>
              <dgm:constr type="r" for="ch" forName="Parent8" refType="w" fact="0.3414"/>
              <dgm:constr type="t" for="ch" forName="Parent8" refType="h" fact="0.2022"/>
              <dgm:constr type="w" for="ch" forName="Parent8" refType="w" fact="0.0579"/>
              <dgm:constr type="h" for="ch" forName="Parent8" refType="h" fact="0.3799"/>
              <dgm:constr type="r" for="ch" forName="Parent7" refType="w" fact="0.4311"/>
              <dgm:constr type="t" for="ch" forName="Parent7" refType="h" fact="0.2022"/>
              <dgm:constr type="w" for="ch" forName="Parent7" refType="w" fact="0.0579"/>
              <dgm:constr type="h" for="ch" forName="Parent7" refType="h" fact="0.3799"/>
              <dgm:constr type="r" for="ch" forName="Parent6" refType="w" fact="0.5208"/>
              <dgm:constr type="t" for="ch" forName="Parent6" refType="h" fact="0.2022"/>
              <dgm:constr type="w" for="ch" forName="Parent6" refType="w" fact="0.0579"/>
              <dgm:constr type="h" for="ch" forName="Parent6" refType="h" fact="0.3799"/>
              <dgm:constr type="r" for="ch" forName="Parent5" refType="w" fact="0.6105"/>
              <dgm:constr type="t" for="ch" forName="Parent5" refType="h" fact="0.2022"/>
              <dgm:constr type="w" for="ch" forName="Parent5" refType="w" fact="0.0579"/>
              <dgm:constr type="h" for="ch" forName="Parent5" refType="h" fact="0.3799"/>
              <dgm:constr type="r" for="ch" forName="Parent4" refType="w" fact="0.7001"/>
              <dgm:constr type="t" for="ch" forName="Parent4" refType="h" fact="0.2022"/>
              <dgm:constr type="w" for="ch" forName="Parent4" refType="w" fact="0.0579"/>
              <dgm:constr type="h" for="ch" forName="Parent4" refType="h" fact="0.3799"/>
              <dgm:constr type="r" for="ch" forName="Parent3" refType="w" fact="0.7898"/>
              <dgm:constr type="t" for="ch" forName="Parent3" refType="h" fact="0.2022"/>
              <dgm:constr type="w" for="ch" forName="Parent3" refType="w" fact="0.0579"/>
              <dgm:constr type="h" for="ch" forName="Parent3" refType="h" fact="0.3799"/>
              <dgm:constr type="r" for="ch" forName="Parent2" refType="w" fact="0.8795"/>
              <dgm:constr type="t" for="ch" forName="Parent2" refType="h" fact="0.2022"/>
              <dgm:constr type="w" for="ch" forName="Parent2" refType="w" fact="0.0579"/>
              <dgm:constr type="h" for="ch" forName="Parent2" refType="h" fact="0.3799"/>
              <dgm:constr type="r" for="ch" forName="Parent1" refType="w" fact="0.9692"/>
              <dgm:constr type="t" for="ch" forName="Parent1" refType="h" fact="0.2022"/>
              <dgm:constr type="w" for="ch" forName="Parent1" refType="w" fact="0.0579"/>
              <dgm:constr type="h" for="ch" forName="Parent1" refType="h" fact="0.3799"/>
              <dgm:constr type="r" for="ch" forName="Accent11" refType="w" fact="0.0868"/>
              <dgm:constr type="t" for="ch" forName="Accent11" refType="h" fact="0.1072"/>
              <dgm:constr type="w" for="ch" forName="Accent11" refType="w" fact="0.0868"/>
              <dgm:constr type="h" for="ch" forName="Accent11" refType="h" fact="0.5699"/>
              <dgm:constr type="r" for="ch" forName="ParentBackground11" refType="w" fact="0.0839"/>
              <dgm:constr type="t" for="ch" forName="ParentBackground11" refType="h" fact="0.1262"/>
              <dgm:constr type="w" for="ch" forName="ParentBackground11" refType="w" fact="0.081"/>
              <dgm:constr type="h" for="ch" forName="ParentBackground11" refType="h" fact="0.5319"/>
              <dgm:constr type="r" for="ch" forName="Child11" refType="w" fact="0.0839"/>
              <dgm:constr type="t" for="ch" forName="Child11" refType="h" fact="0.6876"/>
              <dgm:constr type="w" for="ch" forName="Child11" refType="w" fact="0.081"/>
              <dgm:constr type="h" for="ch" forName="Child11" refType="h" fact="0.3124"/>
              <dgm:constr type="r" for="ch" forName="Accent10" refType="w" fact="0.1945"/>
              <dgm:constr type="t" for="ch" forName="Accent10" refType="h" fact="-0.0109"/>
              <dgm:constr type="w" for="ch" forName="Accent10" refType="w" fact="0.1228"/>
              <dgm:constr type="h" for="ch" forName="Accent10" refType="h" fact="0.806"/>
              <dgm:constr type="r" for="ch" forName="ParentBackground10" refType="w" fact="0.1736"/>
              <dgm:constr type="t" for="ch" forName="ParentBackground10" refType="h" fact="0.1262"/>
              <dgm:constr type="w" for="ch" forName="ParentBackground10" refType="w" fact="0.081"/>
              <dgm:constr type="h" for="ch" forName="ParentBackground10" refType="h" fact="0.5319"/>
              <dgm:constr type="r" for="ch" forName="Child10" refType="w" fact="0.1736"/>
              <dgm:constr type="t" for="ch" forName="Child10" refType="h" fact="0.6876"/>
              <dgm:constr type="w" for="ch" forName="Child10" refType="w" fact="0.081"/>
              <dgm:constr type="h" for="ch" forName="Child10" refType="h" fact="0.3124"/>
              <dgm:constr type="r" for="ch" forName="Accent9" refType="w" fact="0.2842"/>
              <dgm:constr type="t" for="ch" forName="Accent9" refType="h" fact="-0.0109"/>
              <dgm:constr type="w" for="ch" forName="Accent9" refType="w" fact="0.1228"/>
              <dgm:constr type="h" for="ch" forName="Accent9" refType="h" fact="0.806"/>
              <dgm:constr type="r" for="ch" forName="ParentBackground9" refType="w" fact="0.2633"/>
              <dgm:constr type="t" for="ch" forName="ParentBackground9" refType="h" fact="0.1262"/>
              <dgm:constr type="w" for="ch" forName="ParentBackground9" refType="w" fact="0.081"/>
              <dgm:constr type="h" for="ch" forName="ParentBackground9" refType="h" fact="0.5319"/>
              <dgm:constr type="r" for="ch" forName="Child9" refType="w" fact="0.2633"/>
              <dgm:constr type="t" for="ch" forName="Child9" refType="h" fact="0.6876"/>
              <dgm:constr type="w" for="ch" forName="Child9" refType="w" fact="0.081"/>
              <dgm:constr type="h" for="ch" forName="Child9" refType="h" fact="0.3124"/>
              <dgm:constr type="r" for="ch" forName="Accent8" refType="w" fact="0.3739"/>
              <dgm:constr type="t" for="ch" forName="Accent8" refType="h" fact="-0.0109"/>
              <dgm:constr type="w" for="ch" forName="Accent8" refType="w" fact="0.1228"/>
              <dgm:constr type="h" for="ch" forName="Accent8" refType="h" fact="0.806"/>
              <dgm:constr type="r" for="ch" forName="ParentBackground8" refType="w" fact="0.353"/>
              <dgm:constr type="t" for="ch" forName="ParentBackground8" refType="h" fact="0.1262"/>
              <dgm:constr type="w" for="ch" forName="ParentBackground8" refType="w" fact="0.081"/>
              <dgm:constr type="h" for="ch" forName="ParentBackground8" refType="h" fact="0.5319"/>
              <dgm:constr type="r" for="ch" forName="Child8" refType="w" fact="0.353"/>
              <dgm:constr type="t" for="ch" forName="Child8" refType="h" fact="0.6876"/>
              <dgm:constr type="w" for="ch" forName="Child8" refType="w" fact="0.081"/>
              <dgm:constr type="h" for="ch" forName="Child8" refType="h" fact="0.3124"/>
              <dgm:constr type="r" for="ch" forName="Accent7" refType="w" fact="0.4636"/>
              <dgm:constr type="t" for="ch" forName="Accent7" refType="h" fact="-0.0109"/>
              <dgm:constr type="w" for="ch" forName="Accent7" refType="w" fact="0.1228"/>
              <dgm:constr type="h" for="ch" forName="Accent7" refType="h" fact="0.806"/>
              <dgm:constr type="r" for="ch" forName="ParentBackground7" refType="w" fact="0.4427"/>
              <dgm:constr type="t" for="ch" forName="ParentBackground7" refType="h" fact="0.1262"/>
              <dgm:constr type="w" for="ch" forName="ParentBackground7" refType="w" fact="0.081"/>
              <dgm:constr type="h" for="ch" forName="ParentBackground7" refType="h" fact="0.5319"/>
              <dgm:constr type="r" for="ch" forName="Child7" refType="w" fact="0.4427"/>
              <dgm:constr type="t" for="ch" forName="Child7" refType="h" fact="0.6876"/>
              <dgm:constr type="w" for="ch" forName="Child7" refType="w" fact="0.081"/>
              <dgm:constr type="h" for="ch" forName="Child7" refType="h" fact="0.3124"/>
              <dgm:constr type="r" for="ch" forName="Accent6" refType="w" fact="0.5533"/>
              <dgm:constr type="t" for="ch" forName="Accent6" refType="h" fact="-0.0109"/>
              <dgm:constr type="w" for="ch" forName="Accent6" refType="w" fact="0.1228"/>
              <dgm:constr type="h" for="ch" forName="Accent6" refType="h" fact="0.806"/>
              <dgm:constr type="r" for="ch" forName="ParentBackground6" refType="w" fact="0.5323"/>
              <dgm:constr type="t" for="ch" forName="ParentBackground6" refType="h" fact="0.1262"/>
              <dgm:constr type="w" for="ch" forName="ParentBackground6" refType="w" fact="0.081"/>
              <dgm:constr type="h" for="ch" forName="ParentBackground6" refType="h" fact="0.5319"/>
              <dgm:constr type="r" for="ch" forName="Child6" refType="w" fact="0.5323"/>
              <dgm:constr type="t" for="ch" forName="Child6" refType="h" fact="0.6876"/>
              <dgm:constr type="w" for="ch" forName="Child6" refType="w" fact="0.081"/>
              <dgm:constr type="h" for="ch" forName="Child6" refType="h" fact="0.3124"/>
              <dgm:constr type="r" for="ch" forName="Accent5" refType="w" fact="0.6429"/>
              <dgm:constr type="t" for="ch" forName="Accent5" refType="h" fact="-0.0109"/>
              <dgm:constr type="w" for="ch" forName="Accent5" refType="w" fact="0.1228"/>
              <dgm:constr type="h" for="ch" forName="Accent5" refType="h" fact="0.806"/>
              <dgm:constr type="r" for="ch" forName="ParentBackground5" refType="w" fact="0.622"/>
              <dgm:constr type="t" for="ch" forName="ParentBackground5" refType="h" fact="0.1262"/>
              <dgm:constr type="w" for="ch" forName="ParentBackground5" refType="w" fact="0.081"/>
              <dgm:constr type="h" for="ch" forName="ParentBackground5" refType="h" fact="0.5319"/>
              <dgm:constr type="r" for="ch" forName="Child5" refType="w" fact="0.622"/>
              <dgm:constr type="t" for="ch" forName="Child5" refType="h" fact="0.6876"/>
              <dgm:constr type="w" for="ch" forName="Child5" refType="w" fact="0.081"/>
              <dgm:constr type="h" for="ch" forName="Child5" refType="h" fact="0.3124"/>
              <dgm:constr type="r" for="ch" forName="Accent4" refType="w" fact="0.7326"/>
              <dgm:constr type="t" for="ch" forName="Accent4" refType="h" fact="-0.0109"/>
              <dgm:constr type="w" for="ch" forName="Accent4" refType="w" fact="0.1228"/>
              <dgm:constr type="h" for="ch" forName="Accent4" refType="h" fact="0.806"/>
              <dgm:constr type="r" for="ch" forName="ParentBackground4" refType="w" fact="0.7117"/>
              <dgm:constr type="t" for="ch" forName="ParentBackground4" refType="h" fact="0.1262"/>
              <dgm:constr type="w" for="ch" forName="ParentBackground4" refType="w" fact="0.081"/>
              <dgm:constr type="h" for="ch" forName="ParentBackground4" refType="h" fact="0.5319"/>
              <dgm:constr type="r" for="ch" forName="Child4" refType="w" fact="0.7117"/>
              <dgm:constr type="t" for="ch" forName="Child4" refType="h" fact="0.6876"/>
              <dgm:constr type="w" for="ch" forName="Child4" refType="w" fact="0.081"/>
              <dgm:constr type="h" for="ch" forName="Child4" refType="h" fact="0.3124"/>
              <dgm:constr type="r" for="ch" forName="Accent3" refType="w" fact="0.8223"/>
              <dgm:constr type="t" for="ch" forName="Accent3" refType="h" fact="-0.0109"/>
              <dgm:constr type="w" for="ch" forName="Accent3" refType="w" fact="0.1228"/>
              <dgm:constr type="h" for="ch" forName="Accent3" refType="h" fact="0.806"/>
              <dgm:constr type="r" for="ch" forName="ParentBackground3" refType="w" fact="0.8014"/>
              <dgm:constr type="t" for="ch" forName="ParentBackground3" refType="h" fact="0.1262"/>
              <dgm:constr type="w" for="ch" forName="ParentBackground3" refType="w" fact="0.081"/>
              <dgm:constr type="h" for="ch" forName="ParentBackground3" refType="h" fact="0.5319"/>
              <dgm:constr type="r" for="ch" forName="Child3" refType="w" fact="0.8014"/>
              <dgm:constr type="t" for="ch" forName="Child3" refType="h" fact="0.6876"/>
              <dgm:constr type="w" for="ch" forName="Child3" refType="w" fact="0.081"/>
              <dgm:constr type="h" for="ch" forName="Child3" refType="h" fact="0.3124"/>
              <dgm:constr type="r" for="ch" forName="Accent2" refType="w" fact="0.912"/>
              <dgm:constr type="t" for="ch" forName="Accent2" refType="h" fact="-0.0109"/>
              <dgm:constr type="w" for="ch" forName="Accent2" refType="w" fact="0.1228"/>
              <dgm:constr type="h" for="ch" forName="Accent2" refType="h" fact="0.806"/>
              <dgm:constr type="r" for="ch" forName="ParentBackground2" refType="w" fact="0.8911"/>
              <dgm:constr type="t" for="ch" forName="ParentBackground2" refType="h" fact="0.1262"/>
              <dgm:constr type="w" for="ch" forName="ParentBackground2" refType="w" fact="0.081"/>
              <dgm:constr type="h" for="ch" forName="ParentBackground2" refType="h" fact="0.5319"/>
              <dgm:constr type="r" for="ch" forName="Child2" refType="w" fact="0.8911"/>
              <dgm:constr type="t" for="ch" forName="Child2" refType="h" fact="0.6876"/>
              <dgm:constr type="w" for="ch" forName="Child2" refType="w" fact="0.081"/>
              <dgm:constr type="h" for="ch" forName="Child2" refType="h" fact="0.3124"/>
              <dgm:constr type="r" for="ch" forName="Accent1" refType="w" fact="1.0017"/>
              <dgm:constr type="t" for="ch" forName="Accent1" refType="h" fact="-0.0109"/>
              <dgm:constr type="w" for="ch" forName="Accent1" refType="w" fact="0.1228"/>
              <dgm:constr type="h" for="ch" forName="Accent1" refType="h" fact="0.806"/>
              <dgm:constr type="r" for="ch" forName="ParentBackground1" refType="w" fact="0.9808"/>
              <dgm:constr type="t" for="ch" forName="ParentBackground1" refType="h" fact="0.1262"/>
              <dgm:constr type="w" for="ch" forName="ParentBackground1" refType="w" fact="0.081"/>
              <dgm:constr type="h" for="ch" forName="ParentBackground1" refType="h" fact="0.5319"/>
              <dgm:constr type="r" for="ch" forName="Child1" refType="w" fact="0.9808"/>
              <dgm:constr type="t" for="ch" forName="Child1" refType="h" fact="0.6876"/>
              <dgm:constr type="w" for="ch" forName="Child1" refType="w" fact="0.081"/>
              <dgm:constr type="h" for="ch" forName="Child1" refType="h" fact="0.3124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8">
            <dgm:if name="Name29" axis="followSib" ptType="node" func="cnt" op="equ" val="0">
              <dgm:shape xmlns:r="http://schemas.openxmlformats.org/officeDocument/2006/relationships" type="ellipse" r:blip="">
                <dgm:adjLst/>
              </dgm:shape>
            </dgm:if>
            <dgm:else name="Name30">
              <dgm:choose name="Name31">
                <dgm:if name="Name32" axis="precedSib" ptType="node" func="cnt" op="equ" val="10">
                  <dgm:shape xmlns:r="http://schemas.openxmlformats.org/officeDocument/2006/relationships" type="ellipse" r:blip="">
                    <dgm:adjLst/>
                  </dgm:shape>
                </dgm:if>
                <dgm:else name="Name33">
                  <dgm:choose name="Name34">
                    <dgm:if name="Name35" func="var" arg="dir" op="equ" val="norm">
                      <dgm:shape xmlns:r="http://schemas.openxmlformats.org/officeDocument/2006/relationships" rot="45" type="teardrop" r:blip="">
                        <dgm:adjLst>
                          <dgm:adj idx="1" val="1"/>
                        </dgm:adjLst>
                      </dgm:shape>
                    </dgm:if>
                    <dgm:else name="Name36">
                      <dgm:shape xmlns:r="http://schemas.openxmlformats.org/officeDocument/2006/relationships" rot="225" type="teardrop" r:blip="">
                        <dgm:adjLst>
                          <dgm:adj idx="1" val="1"/>
                        </dgm:adjLst>
                      </dgm:shape>
                    </dgm:else>
                  </dgm:choose>
                </dgm:else>
              </dgm:choose>
            </dgm:else>
          </dgm:choose>
          <dgm:presOf/>
        </dgm:layoutNode>
      </dgm:forEach>
      <dgm:forEach name="parentBackgroundRepeat" axis="self">
        <dgm:layoutNode name="ParentBackground" styleLbl="fgAcc1">
          <dgm:alg type="sp"/>
          <dgm:shape xmlns:r="http://schemas.openxmlformats.org/officeDocument/2006/relationships" type="ellipse" r:blip="">
            <dgm:adjLst/>
          </dgm:shape>
          <dgm:presOf axis="self" ptType="node"/>
        </dgm:layoutNode>
      </dgm:forEach>
    </dgm:forEach>
    <dgm:forEach name="Name37" axis="ch" ptType="node" st="11" cnt="1"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38" ref="accentRepeat"/>
      </dgm:layoutNode>
      <dgm:layoutNode name="ParentBackground11">
        <dgm:alg type="sp"/>
        <dgm:shape xmlns:r="http://schemas.openxmlformats.org/officeDocument/2006/relationships" r:blip="">
          <dgm:adjLst/>
        </dgm:shape>
        <dgm:presOf/>
        <dgm:forEach name="Name39" ref="parentBackgroundRepeat"/>
      </dgm:layoutNode>
      <dgm:choose name="Name40">
        <dgm:if name="Name41" axis="ch" ptType="node" func="cnt" op="gte" val="1">
          <dgm:layoutNode name="Child1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2"/>
      </dgm:choose>
      <dgm:layoutNode name="Parent1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3" axis="ch" ptType="node" st="10" cnt="1"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44" ref="accentRepeat"/>
      </dgm:layoutNode>
      <dgm:layoutNode name="ParentBackground10">
        <dgm:alg type="sp"/>
        <dgm:shape xmlns:r="http://schemas.openxmlformats.org/officeDocument/2006/relationships" r:blip="">
          <dgm:adjLst/>
        </dgm:shape>
        <dgm:presOf/>
        <dgm:forEach name="Name45" ref="parentBackgroundRepeat"/>
      </dgm:layoutNode>
      <dgm:choose name="Name46">
        <dgm:if name="Name47" axis="ch" ptType="node" func="cnt" op="gte" val="1">
          <dgm:layoutNode name="Child10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48"/>
      </dgm:choose>
      <dgm:layoutNode name="Parent10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9" axis="ch" ptType="node" st="9" cnt="1"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50" ref="accentRepeat"/>
      </dgm:layoutNode>
      <dgm:layoutNode name="ParentBackground9">
        <dgm:alg type="sp"/>
        <dgm:shape xmlns:r="http://schemas.openxmlformats.org/officeDocument/2006/relationships" r:blip="">
          <dgm:adjLst/>
        </dgm:shape>
        <dgm:presOf/>
        <dgm:forEach name="Name51" ref="parentBackgroundRepeat"/>
      </dgm:layoutNode>
      <dgm:choose name="Name52">
        <dgm:if name="Name53" axis="ch" ptType="node" func="cnt" op="gte" val="1">
          <dgm:layoutNode name="Child9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4"/>
      </dgm:choose>
      <dgm:layoutNode name="Parent9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55" axis="ch" ptType="node" st="8" cnt="1"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56" ref="accentRepeat"/>
      </dgm:layoutNode>
      <dgm:layoutNode name="ParentBackground8">
        <dgm:alg type="sp"/>
        <dgm:shape xmlns:r="http://schemas.openxmlformats.org/officeDocument/2006/relationships" r:blip="">
          <dgm:adjLst/>
        </dgm:shape>
        <dgm:presOf/>
        <dgm:forEach name="Name57" ref="parentBackgroundRepeat"/>
      </dgm:layoutNode>
      <dgm:choose name="Name58">
        <dgm:if name="Name59" axis="ch" ptType="node" func="cnt" op="gte" val="1">
          <dgm:layoutNode name="Child8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0"/>
      </dgm:choose>
      <dgm:layoutNode name="Parent8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1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62" ref="accentRepeat"/>
      </dgm:layoutNode>
      <dgm:layoutNode name="ParentBackground7">
        <dgm:alg type="sp"/>
        <dgm:shape xmlns:r="http://schemas.openxmlformats.org/officeDocument/2006/relationships" r:blip="">
          <dgm:adjLst/>
        </dgm:shape>
        <dgm:presOf/>
        <dgm:forEach name="Name63" ref="parentBackgroundRepeat"/>
      </dgm:layoutNode>
      <dgm:choose name="Name64">
        <dgm:if name="Name65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6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67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68" ref="accentRepeat"/>
      </dgm:layoutNode>
      <dgm:layoutNode name="ParentBackground6">
        <dgm:alg type="sp"/>
        <dgm:shape xmlns:r="http://schemas.openxmlformats.org/officeDocument/2006/relationships" r:blip="">
          <dgm:adjLst/>
        </dgm:shape>
        <dgm:presOf/>
        <dgm:forEach name="Name69" ref="parentBackgroundRepeat"/>
      </dgm:layoutNode>
      <dgm:choose name="Name70">
        <dgm:if name="Name71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3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74" ref="accentRepeat"/>
      </dgm:layoutNode>
      <dgm:layoutNode name="ParentBackground5">
        <dgm:alg type="sp"/>
        <dgm:shape xmlns:r="http://schemas.openxmlformats.org/officeDocument/2006/relationships" r:blip="">
          <dgm:adjLst/>
        </dgm:shape>
        <dgm:presOf/>
        <dgm:forEach name="Name75" ref="parentBackgroundRepeat"/>
      </dgm:layoutNode>
      <dgm:choose name="Name76">
        <dgm:if name="Name77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8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79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80" ref="accentRepeat"/>
      </dgm:layoutNode>
      <dgm:layoutNode name="ParentBackground4">
        <dgm:alg type="sp"/>
        <dgm:shape xmlns:r="http://schemas.openxmlformats.org/officeDocument/2006/relationships" r:blip="">
          <dgm:adjLst/>
        </dgm:shape>
        <dgm:presOf/>
        <dgm:forEach name="Name81" ref="parentBackgroundRepeat"/>
      </dgm:layoutNode>
      <dgm:choose name="Name82">
        <dgm:if name="Name8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layoutNode name="ParentBackground3">
        <dgm:alg type="sp"/>
        <dgm:shape xmlns:r="http://schemas.openxmlformats.org/officeDocument/2006/relationships" r:blip="">
          <dgm:adjLst/>
        </dgm:shape>
        <dgm:presOf/>
        <dgm:forEach name="Name87" ref="parentBackgroundRepeat"/>
      </dgm:layoutNode>
      <dgm:choose name="Name88">
        <dgm:if name="Name89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0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1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92" ref="accentRepeat"/>
      </dgm:layoutNode>
      <dgm:layoutNode name="ParentBackground2" styleLbl="fgAcc1">
        <dgm:alg type="sp"/>
        <dgm:shape xmlns:r="http://schemas.openxmlformats.org/officeDocument/2006/relationships" r:blip="">
          <dgm:adjLst/>
        </dgm:shape>
        <dgm:presOf/>
        <dgm:forEach name="Name93" ref="parentBackgroundRepeat"/>
      </dgm:layoutNode>
      <dgm:choose name="Name94">
        <dgm:if name="Name95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96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97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98" ref="accentRepeat"/>
      </dgm:layoutNode>
      <dgm:layoutNode name="ParentBackground1">
        <dgm:alg type="sp"/>
        <dgm:shape xmlns:r="http://schemas.openxmlformats.org/officeDocument/2006/relationships" r:blip="">
          <dgm:adjLst/>
        </dgm:shape>
        <dgm:presOf/>
        <dgm:forEach name="Name99" ref="parentBackgroundRepeat"/>
      </dgm:layoutNode>
      <dgm:choose name="Name100">
        <dgm:if name="Name101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" val="t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102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EB9D3-54EF-4FB4-8D6E-DBC81E584EE7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855BA-3785-4A4D-850A-5D1898F0BA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971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855BA-3785-4A4D-850A-5D1898F0BA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5453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D597B-2357-4798-B185-CCE592D8154B}" type="slidenum">
              <a:rPr lang="en-IN" smtClean="0"/>
              <a:pPr/>
              <a:t>59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81340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80942-FFC1-429C-826F-5D1FC4C10A08}" type="slidenum">
              <a:rPr lang="en-IN" smtClean="0">
                <a:solidFill>
                  <a:prstClr val="black"/>
                </a:solidFill>
              </a:rPr>
              <a:pPr/>
              <a:t>78</a:t>
            </a:fld>
            <a:endParaRPr lang="en-I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88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2213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262536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82697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94761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7778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3788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68649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035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3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6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47764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649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65216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2231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704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82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1063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357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493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382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700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0218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3520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84171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502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2426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0518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210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7524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1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153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16874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6928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4656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322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963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496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1439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5401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27671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84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6308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95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14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7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926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77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814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6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7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8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9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30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31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32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33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34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theme" Target="../theme/theme20.xml"/><Relationship Id="rId1" Type="http://schemas.openxmlformats.org/officeDocument/2006/relationships/slideLayout" Target="../slideLayouts/slideLayout36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theme" Target="../theme/theme21.xml"/><Relationship Id="rId1" Type="http://schemas.openxmlformats.org/officeDocument/2006/relationships/slideLayout" Target="../slideLayouts/slideLayout37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2.xml"/><Relationship Id="rId1" Type="http://schemas.openxmlformats.org/officeDocument/2006/relationships/slideLayout" Target="../slideLayouts/slideLayout38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theme" Target="../theme/theme23.xml"/><Relationship Id="rId1" Type="http://schemas.openxmlformats.org/officeDocument/2006/relationships/slideLayout" Target="../slideLayouts/slideLayout39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4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21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22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23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24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77E8C8-378E-4615-8FFC-8FB00C11E208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E017DB8-00B7-435E-9B0C-59AFE009C6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3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4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97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84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730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9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0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832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5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558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88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04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975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9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182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94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90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5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5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503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23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446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F706A-0FBD-4922-9B9E-B2EE531A5D07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09-04-2014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B6C37-78F8-4040-98CF-907EC95FEC43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50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2.xml"/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7" Type="http://schemas.openxmlformats.org/officeDocument/2006/relationships/image" Target="../media/image12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1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3.xml"/></Relationships>
</file>

<file path=ppt/slides/_rels/slide6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5.xml"/><Relationship Id="rId7" Type="http://schemas.microsoft.com/office/2007/relationships/diagramDrawing" Target="../diagrams/drawing25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25.xml"/><Relationship Id="rId5" Type="http://schemas.openxmlformats.org/officeDocument/2006/relationships/diagramQuickStyle" Target="../diagrams/quickStyle25.xml"/><Relationship Id="rId4" Type="http://schemas.openxmlformats.org/officeDocument/2006/relationships/diagramLayout" Target="../diagrams/layout2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7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6.xml"/><Relationship Id="rId7" Type="http://schemas.microsoft.com/office/2007/relationships/diagramDrawing" Target="../diagrams/drawing26.xml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9.xml"/><Relationship Id="rId6" Type="http://schemas.openxmlformats.org/officeDocument/2006/relationships/diagramColors" Target="../diagrams/colors26.xml"/><Relationship Id="rId5" Type="http://schemas.openxmlformats.org/officeDocument/2006/relationships/diagramQuickStyle" Target="../diagrams/quickStyle26.xml"/><Relationship Id="rId4" Type="http://schemas.openxmlformats.org/officeDocument/2006/relationships/diagramLayout" Target="../diagrams/layout26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0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7.xml"/><Relationship Id="rId7" Type="http://schemas.microsoft.com/office/2007/relationships/diagramDrawing" Target="../diagrams/drawing27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27.xml"/><Relationship Id="rId5" Type="http://schemas.openxmlformats.org/officeDocument/2006/relationships/diagramQuickStyle" Target="../diagrams/quickStyle27.xml"/><Relationship Id="rId4" Type="http://schemas.openxmlformats.org/officeDocument/2006/relationships/diagramLayout" Target="../diagrams/layout2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2.xml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28.xml"/><Relationship Id="rId7" Type="http://schemas.microsoft.com/office/2007/relationships/diagramDrawing" Target="../diagrams/drawing2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3.xml"/><Relationship Id="rId6" Type="http://schemas.openxmlformats.org/officeDocument/2006/relationships/diagramColors" Target="../diagrams/colors28.xml"/><Relationship Id="rId5" Type="http://schemas.openxmlformats.org/officeDocument/2006/relationships/diagramQuickStyle" Target="../diagrams/quickStyle28.xml"/><Relationship Id="rId4" Type="http://schemas.openxmlformats.org/officeDocument/2006/relationships/diagramLayout" Target="../diagrams/layout28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9.xml"/><Relationship Id="rId7" Type="http://schemas.microsoft.com/office/2007/relationships/diagramDrawing" Target="../diagrams/drawing29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4.xml"/><Relationship Id="rId6" Type="http://schemas.openxmlformats.org/officeDocument/2006/relationships/diagramColors" Target="../diagrams/colors29.xml"/><Relationship Id="rId5" Type="http://schemas.openxmlformats.org/officeDocument/2006/relationships/diagramQuickStyle" Target="../diagrams/quickStyle29.xml"/><Relationship Id="rId4" Type="http://schemas.openxmlformats.org/officeDocument/2006/relationships/diagramLayout" Target="../diagrams/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0.xml"/><Relationship Id="rId7" Type="http://schemas.microsoft.com/office/2007/relationships/diagramDrawing" Target="../diagrams/drawing30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Relationship Id="rId6" Type="http://schemas.openxmlformats.org/officeDocument/2006/relationships/diagramColors" Target="../diagrams/colors30.xml"/><Relationship Id="rId5" Type="http://schemas.openxmlformats.org/officeDocument/2006/relationships/diagramQuickStyle" Target="../diagrams/quickStyle30.xml"/><Relationship Id="rId4" Type="http://schemas.openxmlformats.org/officeDocument/2006/relationships/diagramLayout" Target="../diagrams/layout30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1.xml"/><Relationship Id="rId7" Type="http://schemas.microsoft.com/office/2007/relationships/diagramDrawing" Target="../diagrams/drawing31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7.xml"/><Relationship Id="rId6" Type="http://schemas.openxmlformats.org/officeDocument/2006/relationships/diagramColors" Target="../diagrams/colors31.xml"/><Relationship Id="rId5" Type="http://schemas.openxmlformats.org/officeDocument/2006/relationships/diagramQuickStyle" Target="../diagrams/quickStyle31.xml"/><Relationship Id="rId4" Type="http://schemas.openxmlformats.org/officeDocument/2006/relationships/diagramLayout" Target="../diagrams/layout3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8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2.xml"/><Relationship Id="rId7" Type="http://schemas.microsoft.com/office/2007/relationships/diagramDrawing" Target="../diagrams/drawing3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32.xml"/><Relationship Id="rId5" Type="http://schemas.openxmlformats.org/officeDocument/2006/relationships/diagramQuickStyle" Target="../diagrams/quickStyle32.xml"/><Relationship Id="rId4" Type="http://schemas.openxmlformats.org/officeDocument/2006/relationships/diagramLayout" Target="../diagrams/layout3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6172200" cy="1857388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Hypertensive Disorders in Pregnancy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17032"/>
            <a:ext cx="6172200" cy="2714644"/>
          </a:xfrm>
        </p:spPr>
        <p:txBody>
          <a:bodyPr>
            <a:noAutofit/>
          </a:bodyPr>
          <a:lstStyle/>
          <a:p>
            <a:r>
              <a:rPr lang="en-US" sz="24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</a:t>
            </a:r>
          </a:p>
          <a:p>
            <a:r>
              <a:rPr lang="en-US" sz="2400" b="1" i="1" dirty="0" smtClean="0">
                <a:solidFill>
                  <a:schemeClr val="tx2"/>
                </a:solidFill>
              </a:rPr>
              <a:t>Agnibho Mondal</a:t>
            </a:r>
          </a:p>
          <a:p>
            <a:r>
              <a:rPr lang="en-US" sz="2400" b="1" i="1" dirty="0" err="1" smtClean="0">
                <a:solidFill>
                  <a:schemeClr val="tx2"/>
                </a:solidFill>
              </a:rPr>
              <a:t>Bismoy</a:t>
            </a:r>
            <a:r>
              <a:rPr lang="en-US" sz="2400" b="1" i="1" dirty="0" smtClean="0">
                <a:solidFill>
                  <a:schemeClr val="tx2"/>
                </a:solidFill>
              </a:rPr>
              <a:t> </a:t>
            </a:r>
            <a:r>
              <a:rPr lang="en-US" sz="2400" b="1" i="1" dirty="0" err="1" smtClean="0">
                <a:solidFill>
                  <a:schemeClr val="tx2"/>
                </a:solidFill>
              </a:rPr>
              <a:t>Mondal</a:t>
            </a:r>
            <a:endParaRPr lang="en-US" sz="2400" b="1" i="1" dirty="0" smtClean="0">
              <a:solidFill>
                <a:schemeClr val="tx2"/>
              </a:solidFill>
            </a:endParaRPr>
          </a:p>
          <a:p>
            <a:r>
              <a:rPr lang="en-US" sz="2400" b="1" i="1" dirty="0" err="1" smtClean="0">
                <a:solidFill>
                  <a:schemeClr val="tx2"/>
                </a:solidFill>
              </a:rPr>
              <a:t>Atrayo</a:t>
            </a:r>
            <a:r>
              <a:rPr lang="en-US" sz="2400" b="1" i="1" dirty="0" smtClean="0">
                <a:solidFill>
                  <a:schemeClr val="tx2"/>
                </a:solidFill>
              </a:rPr>
              <a:t> Law</a:t>
            </a:r>
          </a:p>
          <a:p>
            <a:r>
              <a:rPr lang="en-US" sz="2400" b="1" i="1" dirty="0" err="1" smtClean="0">
                <a:solidFill>
                  <a:schemeClr val="tx2"/>
                </a:solidFill>
              </a:rPr>
              <a:t>Debtanu</a:t>
            </a:r>
            <a:r>
              <a:rPr lang="en-US" sz="2400" b="1" i="1" dirty="0" smtClean="0">
                <a:solidFill>
                  <a:schemeClr val="tx2"/>
                </a:solidFill>
              </a:rPr>
              <a:t> Banerjee</a:t>
            </a:r>
          </a:p>
          <a:p>
            <a:r>
              <a:rPr lang="en-US" sz="2400" b="1" i="1" dirty="0" err="1" smtClean="0">
                <a:solidFill>
                  <a:schemeClr val="tx2"/>
                </a:solidFill>
              </a:rPr>
              <a:t>Debjit</a:t>
            </a:r>
            <a:r>
              <a:rPr lang="en-US" sz="2400" b="1" i="1" dirty="0" smtClean="0">
                <a:solidFill>
                  <a:schemeClr val="tx2"/>
                </a:solidFill>
              </a:rPr>
              <a:t> Ghosh</a:t>
            </a:r>
            <a:endParaRPr lang="en-US" sz="24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97040"/>
          </a:xfrm>
        </p:spPr>
        <p:txBody>
          <a:bodyPr/>
          <a:lstStyle/>
          <a:p>
            <a:r>
              <a:rPr lang="en-US" dirty="0" smtClean="0"/>
              <a:t>Chronic Hypertension in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3830770"/>
          </a:xfrm>
        </p:spPr>
        <p:txBody>
          <a:bodyPr/>
          <a:lstStyle/>
          <a:p>
            <a:r>
              <a:rPr lang="en-US" sz="2800" dirty="0" smtClean="0"/>
              <a:t>Hypertension before pregnancy / </a:t>
            </a:r>
            <a:r>
              <a:rPr lang="en-US" sz="2800" b="1" dirty="0" smtClean="0"/>
              <a:t>Diagnosed before 20 weeks</a:t>
            </a:r>
            <a:r>
              <a:rPr lang="en-US" sz="2800" dirty="0" smtClean="0"/>
              <a:t> of pregnancy not due to gestational trophoblastic disease.</a:t>
            </a:r>
          </a:p>
          <a:p>
            <a:r>
              <a:rPr lang="en-US" sz="2800" dirty="0" smtClean="0"/>
              <a:t>Hypertension diagnosed after 20 weeks but </a:t>
            </a:r>
            <a:r>
              <a:rPr lang="en-US" sz="2800" b="1" dirty="0" smtClean="0"/>
              <a:t>persistent after 12 weeks</a:t>
            </a:r>
            <a:r>
              <a:rPr lang="en-US" sz="2800" dirty="0" smtClean="0"/>
              <a:t> postpartum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409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267494"/>
          <a:ext cx="8229600" cy="1399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accent4"/>
                </a:solidFill>
              </a:rPr>
              <a:t>Etiology :</a:t>
            </a:r>
          </a:p>
          <a:p>
            <a:pPr>
              <a:buNone/>
            </a:pPr>
            <a:r>
              <a:rPr lang="en-US" dirty="0" smtClean="0"/>
              <a:t>1. Essential HTN (Most Common)</a:t>
            </a:r>
          </a:p>
          <a:p>
            <a:pPr>
              <a:buNone/>
            </a:pPr>
            <a:r>
              <a:rPr lang="en-US" dirty="0" smtClean="0"/>
              <a:t>2. Secondary HTN : 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Genetic: </a:t>
            </a:r>
            <a:r>
              <a:rPr lang="en-US" dirty="0" err="1" smtClean="0"/>
              <a:t>Glucocorticoid</a:t>
            </a:r>
            <a:r>
              <a:rPr lang="en-US" dirty="0" smtClean="0"/>
              <a:t> remediable </a:t>
            </a:r>
            <a:r>
              <a:rPr lang="en-US" dirty="0" err="1" smtClean="0"/>
              <a:t>aldosteronism</a:t>
            </a:r>
            <a:r>
              <a:rPr lang="en-US" dirty="0" smtClean="0"/>
              <a:t>, 			</a:t>
            </a:r>
            <a:r>
              <a:rPr lang="en-US" dirty="0" err="1" smtClean="0"/>
              <a:t>Liddle</a:t>
            </a:r>
            <a:r>
              <a:rPr lang="en-US" dirty="0" smtClean="0"/>
              <a:t> Syndrome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Renal : </a:t>
            </a:r>
            <a:r>
              <a:rPr lang="en-US" dirty="0" err="1" smtClean="0"/>
              <a:t>Parenchymal</a:t>
            </a:r>
            <a:r>
              <a:rPr lang="en-US" dirty="0" smtClean="0"/>
              <a:t>, </a:t>
            </a:r>
            <a:r>
              <a:rPr lang="en-US" dirty="0" err="1" smtClean="0"/>
              <a:t>Renovascular</a:t>
            </a:r>
            <a:r>
              <a:rPr lang="en-US" dirty="0" smtClean="0"/>
              <a:t> </a:t>
            </a:r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Endocrine : Primary </a:t>
            </a:r>
            <a:r>
              <a:rPr lang="en-US" dirty="0" err="1" smtClean="0"/>
              <a:t>hyperaldosteronism</a:t>
            </a:r>
            <a:r>
              <a:rPr lang="en-US" dirty="0" smtClean="0"/>
              <a:t>, </a:t>
            </a:r>
            <a:r>
              <a:rPr lang="en-US" dirty="0" err="1" smtClean="0"/>
              <a:t>cushing</a:t>
            </a:r>
            <a:r>
              <a:rPr lang="en-US" dirty="0" smtClean="0"/>
              <a:t> 				syndrome, </a:t>
            </a:r>
            <a:r>
              <a:rPr lang="en-US" dirty="0" err="1" smtClean="0"/>
              <a:t>Pheochromocytoma</a:t>
            </a:r>
            <a:endParaRPr lang="en-US" dirty="0" smtClean="0"/>
          </a:p>
          <a:p>
            <a:pPr marL="578358" indent="-514350">
              <a:buFont typeface="+mj-lt"/>
              <a:buAutoNum type="arabicPeriod"/>
            </a:pPr>
            <a:r>
              <a:rPr lang="en-US" dirty="0" smtClean="0"/>
              <a:t>Vascular : Aortic </a:t>
            </a:r>
            <a:r>
              <a:rPr lang="en-US" dirty="0" err="1" smtClean="0"/>
              <a:t>coarctation</a:t>
            </a:r>
            <a:r>
              <a:rPr lang="en-US" dirty="0" smtClean="0"/>
              <a:t>, Estrogen use</a:t>
            </a:r>
          </a:p>
          <a:p>
            <a:pPr marL="578358" indent="-514350">
              <a:buFont typeface="+mj-lt"/>
              <a:buAutoNum type="arabicPeriod"/>
            </a:pPr>
            <a:r>
              <a:rPr lang="en-US" smtClean="0"/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483070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68478"/>
          </a:xfrm>
        </p:spPr>
        <p:txBody>
          <a:bodyPr/>
          <a:lstStyle/>
          <a:p>
            <a:r>
              <a:rPr lang="en-US" dirty="0" smtClean="0"/>
              <a:t>Superimposed Preeclampsia On Chronic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772816"/>
            <a:ext cx="7467600" cy="3545018"/>
          </a:xfrm>
        </p:spPr>
        <p:txBody>
          <a:bodyPr>
            <a:normAutofit/>
          </a:bodyPr>
          <a:lstStyle/>
          <a:p>
            <a:r>
              <a:rPr lang="en-IN" sz="2800" b="1" u="sng" dirty="0" smtClean="0"/>
              <a:t>New onset</a:t>
            </a:r>
            <a:r>
              <a:rPr lang="en-IN" sz="2800" b="1" dirty="0" smtClean="0"/>
              <a:t> proteinuria</a:t>
            </a:r>
            <a:r>
              <a:rPr lang="en-IN" sz="2800" dirty="0" smtClean="0"/>
              <a:t> in hypertensive women but no </a:t>
            </a:r>
            <a:r>
              <a:rPr lang="en-IN" sz="2800" dirty="0" err="1" smtClean="0"/>
              <a:t>proteinuria</a:t>
            </a:r>
            <a:r>
              <a:rPr lang="en-IN" sz="2800" dirty="0" smtClean="0"/>
              <a:t> before 20 weeks' gestation </a:t>
            </a:r>
          </a:p>
          <a:p>
            <a:r>
              <a:rPr lang="en-IN" sz="2800" dirty="0" smtClean="0"/>
              <a:t>A </a:t>
            </a:r>
            <a:r>
              <a:rPr lang="en-IN" sz="2800" b="1" u="sng" dirty="0" smtClean="0"/>
              <a:t>sudden increase</a:t>
            </a:r>
            <a:r>
              <a:rPr lang="en-IN" sz="2800" dirty="0" smtClean="0"/>
              <a:t> in </a:t>
            </a:r>
            <a:r>
              <a:rPr lang="en-IN" sz="2800" b="1" dirty="0" smtClean="0"/>
              <a:t>proteinuria or blood pressure or platelet count &lt; 100,000/L </a:t>
            </a:r>
            <a:r>
              <a:rPr lang="en-IN" sz="2800" dirty="0" smtClean="0"/>
              <a:t>in women with hypertension and proteinuria before 20 weeks' gestation</a:t>
            </a:r>
          </a:p>
        </p:txBody>
      </p:sp>
    </p:spTree>
    <p:extLst>
      <p:ext uri="{BB962C8B-B14F-4D97-AF65-F5344CB8AC3E}">
        <p14:creationId xmlns:p14="http://schemas.microsoft.com/office/powerpoint/2010/main" val="354424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/>
        </p:nvGraphicFramePr>
        <p:xfrm>
          <a:off x="0" y="928670"/>
          <a:ext cx="8572528" cy="56436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472" y="285728"/>
            <a:ext cx="6347714" cy="819136"/>
          </a:xfrm>
        </p:spPr>
        <p:txBody>
          <a:bodyPr/>
          <a:lstStyle/>
          <a:p>
            <a:r>
              <a:rPr lang="en-US" dirty="0" smtClean="0"/>
              <a:t>Risk Factors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126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Factors: Cont.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50112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039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Risk Factors: Cont.</a:t>
            </a:r>
            <a:endParaRPr lang="en-US" dirty="0"/>
          </a:p>
        </p:txBody>
      </p:sp>
      <p:graphicFrame>
        <p:nvGraphicFramePr>
          <p:cNvPr id="3" name="Content Placeholder 3"/>
          <p:cNvGraphicFramePr>
            <a:graphicFrameLocks/>
          </p:cNvGraphicFramePr>
          <p:nvPr>
            <p:extLst/>
          </p:nvPr>
        </p:nvGraphicFramePr>
        <p:xfrm>
          <a:off x="285720" y="928670"/>
          <a:ext cx="850112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8658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PATHOPHYSIOLOGY:	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884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Hypertension in Pregnant Women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8486"/>
            <a:ext cx="9252520" cy="7092922"/>
          </a:xfrm>
        </p:spPr>
      </p:pic>
    </p:spTree>
    <p:extLst>
      <p:ext uri="{BB962C8B-B14F-4D97-AF65-F5344CB8AC3E}">
        <p14:creationId xmlns:p14="http://schemas.microsoft.com/office/powerpoint/2010/main" val="2691513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 stage model for preeclampsia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609600" y="2160588"/>
          <a:ext cx="81534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3657600"/>
            <a:ext cx="949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???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227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placental implantation –Stage-1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3225" indent="-282575"/>
            <a:r>
              <a:rPr lang="en-US" b="1" i="1" u="sng" dirty="0" smtClean="0"/>
              <a:t>PREDISPOSING FACTORS:</a:t>
            </a:r>
          </a:p>
          <a:p>
            <a:pPr marL="403225" indent="-282575"/>
            <a:endParaRPr lang="en-US" dirty="0"/>
          </a:p>
          <a:p>
            <a:pPr marL="403225" indent="-282575"/>
            <a:r>
              <a:rPr lang="en-US" dirty="0" smtClean="0"/>
              <a:t>Abnormal </a:t>
            </a:r>
            <a:r>
              <a:rPr lang="en-US" dirty="0"/>
              <a:t>implantation</a:t>
            </a:r>
          </a:p>
          <a:p>
            <a:pPr marL="403225" indent="-282575"/>
            <a:r>
              <a:rPr lang="en-US" dirty="0"/>
              <a:t>Association with </a:t>
            </a:r>
            <a:r>
              <a:rPr lang="en-US" dirty="0" err="1"/>
              <a:t>microvascular</a:t>
            </a:r>
            <a:r>
              <a:rPr lang="en-US" dirty="0"/>
              <a:t> diseases (diabetes, hypertension etc.)</a:t>
            </a:r>
          </a:p>
          <a:p>
            <a:pPr marL="403225" indent="-282575"/>
            <a:r>
              <a:rPr lang="en-US" dirty="0"/>
              <a:t> Association with large placentas (</a:t>
            </a:r>
            <a:r>
              <a:rPr lang="en-US" dirty="0" err="1"/>
              <a:t>hydrops</a:t>
            </a:r>
            <a:r>
              <a:rPr lang="en-US" dirty="0"/>
              <a:t>, multiple gestation, </a:t>
            </a:r>
            <a:r>
              <a:rPr lang="en-US" dirty="0" err="1"/>
              <a:t>hydatidiform</a:t>
            </a:r>
            <a:r>
              <a:rPr lang="en-US" dirty="0"/>
              <a:t> mole)</a:t>
            </a:r>
          </a:p>
          <a:p>
            <a:pPr marL="120650" indent="0">
              <a:buNone/>
            </a:pP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9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467600" cy="1428760"/>
          </a:xfrm>
        </p:spPr>
        <p:txBody>
          <a:bodyPr/>
          <a:lstStyle/>
          <a:p>
            <a:r>
              <a:rPr lang="en-US" dirty="0" smtClean="0"/>
              <a:t>Incidence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71678"/>
            <a:ext cx="7467600" cy="440227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Hypertensive disorders are among the most significant &amp; still now unresolving problem complicating </a:t>
            </a:r>
            <a:r>
              <a:rPr lang="en-US" sz="2400" b="1" i="1" u="sng" dirty="0" smtClean="0">
                <a:solidFill>
                  <a:schemeClr val="accent2"/>
                </a:solidFill>
              </a:rPr>
              <a:t>almost one in ten pregnancies</a:t>
            </a:r>
          </a:p>
          <a:p>
            <a:r>
              <a:rPr lang="en-US" sz="2400" dirty="0" smtClean="0"/>
              <a:t>Responsible for </a:t>
            </a:r>
            <a:r>
              <a:rPr lang="en-US" sz="2400" b="1" i="1" u="sng" dirty="0" smtClean="0">
                <a:solidFill>
                  <a:schemeClr val="accent2"/>
                </a:solidFill>
              </a:rPr>
              <a:t>16% of Maternal </a:t>
            </a:r>
            <a:r>
              <a:rPr lang="en-US" sz="2400" b="1" i="1" u="sng" dirty="0" err="1" smtClean="0">
                <a:solidFill>
                  <a:schemeClr val="accent2"/>
                </a:solidFill>
              </a:rPr>
              <a:t>Mortatlity</a:t>
            </a:r>
            <a:r>
              <a:rPr lang="en-US" sz="2400" b="1" i="1" u="sng" dirty="0" smtClean="0">
                <a:solidFill>
                  <a:schemeClr val="accent2"/>
                </a:solidFill>
              </a:rPr>
              <a:t> </a:t>
            </a:r>
            <a:r>
              <a:rPr lang="en-US" sz="2400" dirty="0" smtClean="0"/>
              <a:t>in developing countries</a:t>
            </a:r>
          </a:p>
          <a:p>
            <a:r>
              <a:rPr lang="en-US" sz="2400" dirty="0" smtClean="0"/>
              <a:t>Commonest cause of iatrogenic prematurity accounting </a:t>
            </a:r>
            <a:r>
              <a:rPr lang="en-US" sz="2400" b="1" i="1" u="sng" dirty="0" smtClean="0">
                <a:solidFill>
                  <a:schemeClr val="accent2"/>
                </a:solidFill>
              </a:rPr>
              <a:t>15% of all premature births &amp; 20% of very LBW births</a:t>
            </a:r>
          </a:p>
        </p:txBody>
      </p:sp>
    </p:spTree>
    <p:extLst>
      <p:ext uri="{BB962C8B-B14F-4D97-AF65-F5344CB8AC3E}">
        <p14:creationId xmlns:p14="http://schemas.microsoft.com/office/powerpoint/2010/main" val="98056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548"/>
            <a:ext cx="9144000" cy="6820836"/>
          </a:xfrm>
        </p:spPr>
      </p:pic>
    </p:spTree>
    <p:extLst>
      <p:ext uri="{BB962C8B-B14F-4D97-AF65-F5344CB8AC3E}">
        <p14:creationId xmlns:p14="http://schemas.microsoft.com/office/powerpoint/2010/main" val="302569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460"/>
            <a:ext cx="9144000" cy="6822540"/>
          </a:xfrm>
        </p:spPr>
      </p:pic>
    </p:spTree>
    <p:extLst>
      <p:ext uri="{BB962C8B-B14F-4D97-AF65-F5344CB8AC3E}">
        <p14:creationId xmlns:p14="http://schemas.microsoft.com/office/powerpoint/2010/main" val="376545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15718712"/>
              </p:ext>
            </p:extLst>
          </p:nvPr>
        </p:nvGraphicFramePr>
        <p:xfrm>
          <a:off x="609599" y="152400"/>
          <a:ext cx="8534401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4433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404664"/>
            <a:ext cx="5832648" cy="877664"/>
          </a:xfrm>
        </p:spPr>
        <p:txBody>
          <a:bodyPr/>
          <a:lstStyle/>
          <a:p>
            <a:r>
              <a:rPr lang="en-US" dirty="0" smtClean="0"/>
              <a:t>uterine artery DOPPLER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12707"/>
            <a:ext cx="4090888" cy="401888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89" y="1288843"/>
            <a:ext cx="4392488" cy="41044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76056" y="5517232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In preeclamptic mother: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Showing early diastolic NOTCH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Decreased EDF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/>
              <a:t>(due to high resistance)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3528" y="5661248"/>
            <a:ext cx="4241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normal mother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42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/>
          </p:nvPr>
        </p:nvGraphicFramePr>
        <p:xfrm>
          <a:off x="457200" y="267494"/>
          <a:ext cx="8229600" cy="875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83208"/>
          </a:xfrm>
        </p:spPr>
        <p:txBody>
          <a:bodyPr>
            <a:normAutofit/>
          </a:bodyPr>
          <a:lstStyle/>
          <a:p>
            <a:r>
              <a:rPr lang="en-US" sz="2000" b="1" i="1" u="sng" dirty="0" smtClean="0">
                <a:solidFill>
                  <a:schemeClr val="tx1"/>
                </a:solidFill>
                <a:latin typeface="+mj-lt"/>
              </a:rPr>
              <a:t>Placental hypoxia</a:t>
            </a:r>
          </a:p>
          <a:p>
            <a:r>
              <a:rPr lang="en-US" sz="2000" b="1" i="1" u="sng" dirty="0" smtClean="0">
                <a:solidFill>
                  <a:schemeClr val="tx1"/>
                </a:solidFill>
                <a:latin typeface="+mj-lt"/>
              </a:rPr>
              <a:t>Immunological factors</a:t>
            </a:r>
          </a:p>
          <a:p>
            <a:r>
              <a:rPr lang="en-US" sz="2000" b="1" i="1" u="sng" dirty="0" smtClean="0">
                <a:solidFill>
                  <a:schemeClr val="tx1"/>
                </a:solidFill>
                <a:latin typeface="+mj-lt"/>
              </a:rPr>
              <a:t>Placental enzymes</a:t>
            </a:r>
          </a:p>
          <a:p>
            <a:r>
              <a:rPr lang="en-US" sz="2000" b="1" i="1" u="sng" dirty="0" smtClean="0">
                <a:solidFill>
                  <a:schemeClr val="tx1"/>
                </a:solidFill>
                <a:latin typeface="+mj-lt"/>
              </a:rPr>
              <a:t>Genetic </a:t>
            </a:r>
            <a:r>
              <a:rPr lang="en-US" sz="2000" b="1" i="1" u="sng" dirty="0">
                <a:solidFill>
                  <a:schemeClr val="tx1"/>
                </a:solidFill>
                <a:latin typeface="+mj-lt"/>
              </a:rPr>
              <a:t>factors 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(MTHFR</a:t>
            </a:r>
            <a:r>
              <a:rPr lang="en-US" sz="2000" dirty="0">
                <a:solidFill>
                  <a:schemeClr val="tx1"/>
                </a:solidFill>
                <a:latin typeface="+mj-lt"/>
              </a:rPr>
              <a:t>, F5</a:t>
            </a:r>
            <a:r>
              <a:rPr lang="en-US" sz="2000" dirty="0" smtClean="0">
                <a:solidFill>
                  <a:schemeClr val="tx1"/>
                </a:solidFill>
                <a:latin typeface="+mj-lt"/>
              </a:rPr>
              <a:t>,)</a:t>
            </a:r>
          </a:p>
          <a:p>
            <a:r>
              <a:rPr lang="en-US" sz="2000" b="1" i="1" u="sng" dirty="0" smtClean="0">
                <a:solidFill>
                  <a:schemeClr val="tx1"/>
                </a:solidFill>
                <a:latin typeface="+mj-lt"/>
              </a:rPr>
              <a:t>Oxidative stress</a:t>
            </a:r>
          </a:p>
          <a:p>
            <a:r>
              <a:rPr lang="en-US" sz="2800" b="1" i="1" dirty="0" smtClean="0">
                <a:solidFill>
                  <a:srgbClr val="FF0000"/>
                </a:solidFill>
                <a:latin typeface="+mj-lt"/>
              </a:rPr>
              <a:t>???????????????????</a:t>
            </a:r>
          </a:p>
          <a:p>
            <a:endParaRPr lang="en-US" sz="2000" dirty="0">
              <a:solidFill>
                <a:srgbClr val="FFFF00"/>
              </a:solidFill>
              <a:latin typeface="Monotype Corsiva" pitchFamily="66" charset="0"/>
            </a:endParaRPr>
          </a:p>
          <a:p>
            <a:endParaRPr lang="en-US" sz="2000" dirty="0">
              <a:solidFill>
                <a:schemeClr val="tx1"/>
              </a:solidFill>
              <a:latin typeface="+mj-lt"/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261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9675" y="609600"/>
            <a:ext cx="6347713" cy="13208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What causes maternal syndrome</a:t>
            </a:r>
            <a:endParaRPr lang="en-US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853076"/>
              </p:ext>
            </p:extLst>
          </p:nvPr>
        </p:nvGraphicFramePr>
        <p:xfrm>
          <a:off x="609600" y="2160588"/>
          <a:ext cx="8153400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419600" y="3657600"/>
            <a:ext cx="9492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???</a:t>
            </a:r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432987" y="2044700"/>
            <a:ext cx="621091" cy="149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99592" y="5805264"/>
            <a:ext cx="7704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   What gets into maternal circulation??????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6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Maternal Syndrome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stage-II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not just </a:t>
            </a:r>
            <a:r>
              <a:rPr lang="en-US" sz="2800" dirty="0"/>
              <a:t>hypertension and </a:t>
            </a:r>
            <a:r>
              <a:rPr lang="en-US" sz="2800" dirty="0" smtClean="0"/>
              <a:t>proteinuria</a:t>
            </a:r>
          </a:p>
          <a:p>
            <a:r>
              <a:rPr lang="en-US" sz="2800" dirty="0" smtClean="0"/>
              <a:t>But also involves different end organs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02293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Physiology of maintain  uteroplacental flow in Normal pregnancy 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0267" y="2420888"/>
            <a:ext cx="6347714" cy="4556579"/>
          </a:xfrm>
        </p:spPr>
        <p:txBody>
          <a:bodyPr/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Placenta releases</a:t>
            </a:r>
            <a:r>
              <a:rPr lang="en-US" sz="2400" dirty="0" smtClean="0">
                <a:sym typeface="Wingdings" panose="05000000000000000000" pitchFamily="2" charset="2"/>
              </a:rPr>
              <a:t> angiotensinase   destruction of angiotensin-II(a potent vasoconstrictor) BP stabilized</a:t>
            </a:r>
          </a:p>
          <a:p>
            <a:r>
              <a:rPr lang="en-US" sz="2400" b="1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Vascular synthesis of PGI-2 and NO </a:t>
            </a:r>
            <a:r>
              <a:rPr lang="en-US" sz="2400" dirty="0" smtClean="0">
                <a:sym typeface="Wingdings" panose="05000000000000000000" pitchFamily="2" charset="2"/>
              </a:rPr>
              <a:t>in excess  vasodilation  BP stabilized &amp;  uteroplacental flow maintains 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Release of VEGF </a:t>
            </a:r>
            <a:r>
              <a:rPr lang="en-US" sz="2400" dirty="0" smtClean="0">
                <a:sym typeface="Wingdings" panose="05000000000000000000" pitchFamily="2" charset="2"/>
              </a:rPr>
              <a:t> restores uteroplacental flow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20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balance of agonist &amp; anta-</a:t>
            </a:r>
            <a:r>
              <a:rPr lang="en-US" dirty="0" err="1" smtClean="0"/>
              <a:t>gonistic</a:t>
            </a:r>
            <a:r>
              <a:rPr lang="en-US" dirty="0" smtClean="0"/>
              <a:t> factors: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1.vasodialator &amp; vasoconstrictor</a:t>
            </a:r>
          </a:p>
          <a:p>
            <a:r>
              <a:rPr lang="en-US" sz="4000" dirty="0" smtClean="0"/>
              <a:t>2. </a:t>
            </a:r>
            <a:r>
              <a:rPr lang="en-US" sz="4000" dirty="0" err="1" smtClean="0"/>
              <a:t>angiogenic</a:t>
            </a:r>
            <a:r>
              <a:rPr lang="en-US" sz="4000" dirty="0" smtClean="0"/>
              <a:t> and </a:t>
            </a:r>
            <a:r>
              <a:rPr lang="en-US" sz="4000" dirty="0" err="1" smtClean="0"/>
              <a:t>antiangiogenic</a:t>
            </a:r>
            <a:r>
              <a:rPr lang="en-US" sz="4000" dirty="0" smtClean="0"/>
              <a:t> factors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0094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1.vasodialator &amp; vasoconstrictor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9289680"/>
              </p:ext>
            </p:extLst>
          </p:nvPr>
        </p:nvGraphicFramePr>
        <p:xfrm>
          <a:off x="1043608" y="2132856"/>
          <a:ext cx="7346776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ight Arrow 4"/>
          <p:cNvSpPr/>
          <p:nvPr/>
        </p:nvSpPr>
        <p:spPr>
          <a:xfrm rot="9054995">
            <a:off x="6856776" y="3792129"/>
            <a:ext cx="1191088" cy="2288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164289" y="2852936"/>
            <a:ext cx="1728192" cy="8801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placenta</a:t>
            </a:r>
            <a:endParaRPr lang="en-US" dirty="0"/>
          </a:p>
        </p:txBody>
      </p:sp>
      <p:sp>
        <p:nvSpPr>
          <p:cNvPr id="10" name="Cloud Callout 9"/>
          <p:cNvSpPr/>
          <p:nvPr/>
        </p:nvSpPr>
        <p:spPr>
          <a:xfrm>
            <a:off x="-396552" y="3517070"/>
            <a:ext cx="2736304" cy="1208074"/>
          </a:xfrm>
          <a:prstGeom prst="cloudCallout">
            <a:avLst>
              <a:gd name="adj1" fmla="val 64270"/>
              <a:gd name="adj2" fmla="val -49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Syncytiotrophoblast</a:t>
            </a:r>
            <a:r>
              <a:rPr lang="en-US" sz="1400" dirty="0" smtClean="0"/>
              <a:t>  &amp; endothelium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2064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n-US" dirty="0" smtClean="0"/>
              <a:t>Hypertension in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74"/>
            <a:ext cx="7467600" cy="4973778"/>
          </a:xfrm>
        </p:spPr>
        <p:txBody>
          <a:bodyPr>
            <a:no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</a:rPr>
              <a:t>Systolic B.P. &gt; 140 mmHg</a:t>
            </a:r>
          </a:p>
          <a:p>
            <a:pPr lvl="3"/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and/or</a:t>
            </a:r>
          </a:p>
          <a:p>
            <a:r>
              <a:rPr lang="en-US" sz="2000" b="1" dirty="0" smtClean="0">
                <a:solidFill>
                  <a:schemeClr val="accent4"/>
                </a:solidFill>
              </a:rPr>
              <a:t>Diastolic B.P. &gt; 90 mmHg</a:t>
            </a:r>
          </a:p>
          <a:p>
            <a:pPr marL="0" indent="0">
              <a:buNone/>
            </a:pPr>
            <a:endParaRPr lang="en-US" sz="2000" b="1" dirty="0" smtClean="0"/>
          </a:p>
          <a:p>
            <a:pPr lvl="1"/>
            <a:r>
              <a:rPr lang="en-US" sz="2000" b="1" dirty="0" smtClean="0"/>
              <a:t>Documented on two occasions</a:t>
            </a:r>
          </a:p>
          <a:p>
            <a:pPr lvl="1"/>
            <a:r>
              <a:rPr lang="en-US" sz="2000" b="1" dirty="0" smtClean="0"/>
              <a:t>At least 6 hours apart</a:t>
            </a:r>
          </a:p>
          <a:p>
            <a:pPr lvl="1"/>
            <a:r>
              <a:rPr lang="en-US" sz="2000" b="1" dirty="0" smtClean="0"/>
              <a:t>Not more than 7 days apart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Other Criteria (Not part of definition currently)</a:t>
            </a:r>
          </a:p>
          <a:p>
            <a:pPr lvl="1"/>
            <a:r>
              <a:rPr lang="en-US" sz="2000" b="1" dirty="0" smtClean="0"/>
              <a:t>SBP increased by 30mmHg</a:t>
            </a:r>
          </a:p>
          <a:p>
            <a:pPr lvl="1"/>
            <a:r>
              <a:rPr lang="en-US" sz="2000" b="1" dirty="0" smtClean="0"/>
              <a:t>DBP increased by 15mmHg</a:t>
            </a:r>
          </a:p>
          <a:p>
            <a:pPr lvl="1"/>
            <a:r>
              <a:rPr lang="en-US" sz="2000" b="1" dirty="0" smtClean="0"/>
              <a:t>Mean Arterial Pressure increased by 20mmHg</a:t>
            </a:r>
          </a:p>
        </p:txBody>
      </p:sp>
    </p:spTree>
    <p:extLst>
      <p:ext uri="{BB962C8B-B14F-4D97-AF65-F5344CB8AC3E}">
        <p14:creationId xmlns:p14="http://schemas.microsoft.com/office/powerpoint/2010/main" val="3184436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angiogenic</a:t>
            </a:r>
            <a:r>
              <a:rPr lang="en-US" dirty="0" smtClean="0"/>
              <a:t> and </a:t>
            </a:r>
            <a:r>
              <a:rPr lang="en-US" dirty="0" err="1" smtClean="0"/>
              <a:t>antiangiogenic</a:t>
            </a:r>
            <a:r>
              <a:rPr lang="en-US" dirty="0" smtClean="0"/>
              <a:t> factors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3626170"/>
              </p:ext>
            </p:extLst>
          </p:nvPr>
        </p:nvGraphicFramePr>
        <p:xfrm>
          <a:off x="609600" y="2160588"/>
          <a:ext cx="6348413" cy="42927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0480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85384"/>
          </a:xfrm>
        </p:spPr>
      </p:pic>
    </p:spTree>
    <p:extLst>
      <p:ext uri="{BB962C8B-B14F-4D97-AF65-F5344CB8AC3E}">
        <p14:creationId xmlns:p14="http://schemas.microsoft.com/office/powerpoint/2010/main" val="49071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shri\Downloads\PI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6476" y="0"/>
            <a:ext cx="916047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283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Pathophysiology for different organ damage: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72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Basic mechanism of different organ damage: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64208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800" b="1" i="1" dirty="0" smtClean="0"/>
              <a:t>Increased vasoconstriction</a:t>
            </a:r>
          </a:p>
          <a:p>
            <a:r>
              <a:rPr lang="en-US" sz="2800" b="1" i="1" dirty="0" smtClean="0"/>
              <a:t>Decreased organ perfusion :</a:t>
            </a:r>
            <a:endParaRPr lang="en-US" sz="2800" dirty="0" smtClean="0"/>
          </a:p>
          <a:p>
            <a:r>
              <a:rPr lang="en-US" sz="2800" b="1" i="1" dirty="0" smtClean="0"/>
              <a:t>Increased endothelial dysfunction </a:t>
            </a:r>
            <a:r>
              <a:rPr lang="en-US" sz="2800" dirty="0" smtClean="0"/>
              <a:t>– capillary leak, </a:t>
            </a:r>
            <a:r>
              <a:rPr lang="en-US" sz="2800" dirty="0" err="1" smtClean="0"/>
              <a:t>oedema</a:t>
            </a:r>
            <a:r>
              <a:rPr lang="en-US" sz="2800" dirty="0" smtClean="0"/>
              <a:t>, Pulmonary </a:t>
            </a:r>
            <a:r>
              <a:rPr lang="en-US" sz="2800" dirty="0" err="1" smtClean="0"/>
              <a:t>oedema</a:t>
            </a:r>
            <a:r>
              <a:rPr lang="en-US" sz="2800" dirty="0" smtClean="0"/>
              <a:t>, proteinuria.</a:t>
            </a:r>
          </a:p>
          <a:p>
            <a:r>
              <a:rPr lang="en-US" sz="2800" b="1" i="1" dirty="0" smtClean="0"/>
              <a:t>Activation of coagulation: </a:t>
            </a:r>
            <a:r>
              <a:rPr lang="en-US" sz="2800" dirty="0" smtClean="0"/>
              <a:t>DIC, low platelets</a:t>
            </a:r>
          </a:p>
          <a:p>
            <a:r>
              <a:rPr lang="en-US" sz="2800" b="1" i="1" dirty="0" err="1" smtClean="0"/>
              <a:t>Haemoconcentration</a:t>
            </a:r>
            <a:r>
              <a:rPr lang="en-US" sz="2800" b="1" i="1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96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747"/>
          </a:xfrm>
        </p:spPr>
      </p:pic>
    </p:spTree>
    <p:extLst>
      <p:ext uri="{BB962C8B-B14F-4D97-AF65-F5344CB8AC3E}">
        <p14:creationId xmlns:p14="http://schemas.microsoft.com/office/powerpoint/2010/main" val="3137889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Pathophysiology of different organ damage: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42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347713" cy="1320800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924497"/>
              </p:ext>
            </p:extLst>
          </p:nvPr>
        </p:nvGraphicFramePr>
        <p:xfrm>
          <a:off x="0" y="2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6119664"/>
              </a:tblGrid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Organ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damage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utero-placenta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IUGR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Hematological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Epistaxis, DIC like features, </a:t>
                      </a:r>
                      <a:r>
                        <a:rPr lang="en-US" dirty="0" err="1" smtClean="0"/>
                        <a:t>hemoconcentration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Cerebral edema, cerebral hge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baseline="0" dirty="0" smtClean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800" dirty="0" smtClean="0"/>
                        <a:t>seizures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Heart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Subendothelial</a:t>
                      </a:r>
                      <a:r>
                        <a:rPr lang="en-US" dirty="0" smtClean="0"/>
                        <a:t> hge , focal necrosis &amp; hge, cardiomyopathy, heart failure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dirty="0" smtClean="0"/>
                        <a:t>Lungs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Pulmonary edema, hemorrhagic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brochopneumonia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Kidneys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glomerular endotheliosis, oliguria</a:t>
                      </a:r>
                      <a:endParaRPr lang="en-US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liver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Subcapsular</a:t>
                      </a:r>
                      <a:r>
                        <a:rPr lang="en-US" sz="1800" dirty="0" smtClean="0"/>
                        <a:t> hge, </a:t>
                      </a:r>
                      <a:r>
                        <a:rPr lang="en-US" sz="1800" baseline="0" dirty="0" smtClean="0"/>
                        <a:t> </a:t>
                      </a:r>
                      <a:r>
                        <a:rPr lang="en-US" sz="1800" dirty="0" err="1" smtClean="0"/>
                        <a:t>ischaemia</a:t>
                      </a:r>
                      <a:r>
                        <a:rPr lang="en-US" sz="1800" dirty="0" err="1" smtClean="0">
                          <a:sym typeface="Wingdings" panose="05000000000000000000" pitchFamily="2" charset="2"/>
                        </a:rPr>
                        <a:t>periportal</a:t>
                      </a:r>
                      <a:r>
                        <a:rPr lang="en-US" sz="1800" dirty="0" smtClean="0">
                          <a:sym typeface="Wingdings" panose="05000000000000000000" pitchFamily="2" charset="2"/>
                        </a:rPr>
                        <a:t> necrosis</a:t>
                      </a:r>
                      <a:r>
                        <a:rPr lang="en-US" sz="1800" dirty="0" smtClean="0"/>
                        <a:t>, HELLP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76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CVS involvement: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911941"/>
              </p:ext>
            </p:extLst>
          </p:nvPr>
        </p:nvGraphicFramePr>
        <p:xfrm>
          <a:off x="304800" y="1196752"/>
          <a:ext cx="5707360" cy="5661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50767597"/>
              </p:ext>
            </p:extLst>
          </p:nvPr>
        </p:nvGraphicFramePr>
        <p:xfrm>
          <a:off x="5562600" y="2286000"/>
          <a:ext cx="3276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57353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Hematological system </a:t>
            </a:r>
            <a:r>
              <a:rPr lang="en-US" dirty="0">
                <a:solidFill>
                  <a:schemeClr val="tx1"/>
                </a:solidFill>
              </a:rPr>
              <a:t/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13147324"/>
              </p:ext>
            </p:extLst>
          </p:nvPr>
        </p:nvGraphicFramePr>
        <p:xfrm>
          <a:off x="0" y="1397000"/>
          <a:ext cx="89154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9636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85720" y="1600200"/>
          <a:ext cx="8358246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8694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Renal system involvement: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628800"/>
            <a:ext cx="7696201" cy="50006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</a:rPr>
              <a:t>↓</a:t>
            </a:r>
            <a:r>
              <a:rPr lang="en-US" sz="2400" dirty="0" err="1">
                <a:solidFill>
                  <a:srgbClr val="FF0000"/>
                </a:solidFill>
              </a:rPr>
              <a:t>ed</a:t>
            </a:r>
            <a:r>
              <a:rPr lang="en-US" sz="2400" dirty="0">
                <a:solidFill>
                  <a:srgbClr val="FF0000"/>
                </a:solidFill>
              </a:rPr>
              <a:t> renal perfusion </a:t>
            </a:r>
            <a:r>
              <a:rPr lang="en-US" sz="2400" dirty="0">
                <a:solidFill>
                  <a:schemeClr val="tx1"/>
                </a:solidFill>
                <a:sym typeface="Wingdings" pitchFamily="2" charset="2"/>
              </a:rPr>
              <a:t>:(d/t </a:t>
            </a:r>
            <a:r>
              <a:rPr lang="en-US" sz="2400" dirty="0">
                <a:solidFill>
                  <a:schemeClr val="tx1"/>
                </a:solidFill>
              </a:rPr>
              <a:t>↓</a:t>
            </a:r>
            <a:r>
              <a:rPr lang="en-US" sz="2400" dirty="0" err="1">
                <a:solidFill>
                  <a:schemeClr val="tx1"/>
                </a:solidFill>
              </a:rPr>
              <a:t>ed</a:t>
            </a:r>
            <a:r>
              <a:rPr lang="en-US" sz="2400" dirty="0">
                <a:solidFill>
                  <a:schemeClr val="tx1"/>
                </a:solidFill>
              </a:rPr>
              <a:t> blood volume &amp; ↑</a:t>
            </a:r>
            <a:r>
              <a:rPr lang="en-US" sz="2400" dirty="0" err="1">
                <a:solidFill>
                  <a:schemeClr val="tx1"/>
                </a:solidFill>
              </a:rPr>
              <a:t>ed</a:t>
            </a:r>
            <a:r>
              <a:rPr lang="en-US" sz="2400" dirty="0">
                <a:solidFill>
                  <a:schemeClr val="tx1"/>
                </a:solidFill>
              </a:rPr>
              <a:t> afferent arteriolar pr.)</a:t>
            </a:r>
          </a:p>
          <a:p>
            <a:pPr>
              <a:defRPr/>
            </a:pPr>
            <a:r>
              <a:rPr lang="en-US" sz="2400" dirty="0">
                <a:solidFill>
                  <a:schemeClr val="tx1"/>
                </a:solidFill>
              </a:rPr>
              <a:t>↓</a:t>
            </a:r>
            <a:r>
              <a:rPr lang="en-US" sz="2400" dirty="0" err="1">
                <a:solidFill>
                  <a:schemeClr val="tx1"/>
                </a:solidFill>
              </a:rPr>
              <a:t>ed</a:t>
            </a:r>
            <a:r>
              <a:rPr lang="en-US" sz="2400" dirty="0">
                <a:solidFill>
                  <a:schemeClr val="tx1"/>
                </a:solidFill>
              </a:rPr>
              <a:t> GFR : d/t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glomerular capillary endotheliosis 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Endothelial dysfunction + </a:t>
            </a:r>
            <a:r>
              <a:rPr lang="en-US" sz="2200" dirty="0" err="1" smtClean="0">
                <a:solidFill>
                  <a:schemeClr val="tx1"/>
                </a:solidFill>
              </a:rPr>
              <a:t>mesangial</a:t>
            </a:r>
            <a:r>
              <a:rPr lang="en-US" sz="2200" dirty="0" smtClean="0">
                <a:solidFill>
                  <a:schemeClr val="tx1"/>
                </a:solidFill>
              </a:rPr>
              <a:t> swelling + BM disruption</a:t>
            </a:r>
            <a:endParaRPr lang="en-US" sz="2200" dirty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ü"/>
              <a:defRPr/>
            </a:pPr>
            <a:r>
              <a:rPr lang="en-US" sz="2200" dirty="0" smtClean="0">
                <a:solidFill>
                  <a:schemeClr val="tx1"/>
                </a:solidFill>
              </a:rPr>
              <a:t>(but </a:t>
            </a:r>
            <a:r>
              <a:rPr lang="en-US" sz="2200" dirty="0" err="1" smtClean="0">
                <a:solidFill>
                  <a:schemeClr val="tx1"/>
                </a:solidFill>
              </a:rPr>
              <a:t>podocyte</a:t>
            </a:r>
            <a:r>
              <a:rPr lang="en-US" sz="2200" dirty="0" smtClean="0">
                <a:solidFill>
                  <a:schemeClr val="tx1"/>
                </a:solidFill>
              </a:rPr>
              <a:t>  disruption minimal)</a:t>
            </a:r>
            <a:endParaRPr lang="en-US" sz="1600" dirty="0" smtClean="0">
              <a:solidFill>
                <a:schemeClr val="tx1"/>
              </a:solidFill>
            </a:endParaRPr>
          </a:p>
          <a:p>
            <a:pPr lvl="1">
              <a:buFont typeface="Wingdings" pitchFamily="2" charset="2"/>
              <a:buChar char="ü"/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q"/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Oliguria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solidFill>
                  <a:schemeClr val="tx1"/>
                </a:solidFill>
              </a:rPr>
              <a:t>↑</a:t>
            </a:r>
            <a:r>
              <a:rPr lang="en-US" sz="2000" dirty="0" err="1">
                <a:solidFill>
                  <a:schemeClr val="tx1"/>
                </a:solidFill>
              </a:rPr>
              <a:t>ed</a:t>
            </a:r>
            <a:r>
              <a:rPr lang="en-US" sz="2000" dirty="0">
                <a:solidFill>
                  <a:schemeClr val="tx1"/>
                </a:solidFill>
              </a:rPr>
              <a:t> creatinine </a:t>
            </a:r>
            <a:r>
              <a:rPr lang="en-US" sz="2000" dirty="0" smtClean="0">
                <a:solidFill>
                  <a:schemeClr val="tx1"/>
                </a:solidFill>
              </a:rPr>
              <a:t>level</a:t>
            </a:r>
            <a:endParaRPr lang="en-US" sz="2000" dirty="0">
              <a:solidFill>
                <a:schemeClr val="tx1"/>
              </a:solidFill>
            </a:endParaRPr>
          </a:p>
          <a:p>
            <a:pPr lvl="1">
              <a:buFont typeface="Wingdings" panose="05000000000000000000" pitchFamily="2" charset="2"/>
              <a:buChar char="q"/>
              <a:defRPr/>
            </a:pPr>
            <a:r>
              <a:rPr lang="en-US" sz="2000" dirty="0">
                <a:solidFill>
                  <a:schemeClr val="tx1"/>
                </a:solidFill>
              </a:rPr>
              <a:t>↑</a:t>
            </a:r>
            <a:r>
              <a:rPr lang="en-US" sz="2000" dirty="0" err="1">
                <a:solidFill>
                  <a:schemeClr val="tx1"/>
                </a:solidFill>
              </a:rPr>
              <a:t>ed</a:t>
            </a:r>
            <a:r>
              <a:rPr lang="en-US" sz="2000" dirty="0">
                <a:solidFill>
                  <a:schemeClr val="tx1"/>
                </a:solidFill>
              </a:rPr>
              <a:t> uric acid            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3491880" y="4725144"/>
            <a:ext cx="1143000" cy="533400"/>
          </a:xfrm>
          <a:prstGeom prst="downArrow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6661" y="4581128"/>
            <a:ext cx="3995936" cy="2168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37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Hepatic involvement: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7" y="1270000"/>
            <a:ext cx="4554684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44435291"/>
              </p:ext>
            </p:extLst>
          </p:nvPr>
        </p:nvGraphicFramePr>
        <p:xfrm>
          <a:off x="-468560" y="2276872"/>
          <a:ext cx="78254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0578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involvement: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1524000"/>
          <a:ext cx="80772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777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Lungs involvement: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846861"/>
              </p:ext>
            </p:extLst>
          </p:nvPr>
        </p:nvGraphicFramePr>
        <p:xfrm>
          <a:off x="-727462" y="1628800"/>
          <a:ext cx="6554688" cy="45572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248886"/>
            <a:ext cx="4349873" cy="426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297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31840" y="2420888"/>
            <a:ext cx="8229600" cy="1143200"/>
          </a:xfrm>
        </p:spPr>
        <p:txBody>
          <a:bodyPr>
            <a:noAutofit/>
          </a:bodyPr>
          <a:lstStyle/>
          <a:p>
            <a:r>
              <a:rPr lang="en-US" sz="6600" b="1" i="1" dirty="0" smtClean="0"/>
              <a:t>Diagnosis</a:t>
            </a:r>
            <a:br>
              <a:rPr lang="en-US" sz="6600" b="1" i="1" dirty="0" smtClean="0"/>
            </a:br>
            <a:r>
              <a:rPr lang="en-US" sz="6600" b="1" i="1" dirty="0" smtClean="0"/>
              <a:t>of HDP</a:t>
            </a:r>
            <a:endParaRPr lang="en-US" sz="6600" b="1" i="1" dirty="0"/>
          </a:p>
        </p:txBody>
      </p:sp>
    </p:spTree>
    <p:extLst>
      <p:ext uri="{BB962C8B-B14F-4D97-AF65-F5344CB8AC3E}">
        <p14:creationId xmlns:p14="http://schemas.microsoft.com/office/powerpoint/2010/main" val="148540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457200" y="92335"/>
            <a:ext cx="8229600" cy="7351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2400">
                <a:latin typeface="Georgia"/>
                <a:ea typeface="Georgia"/>
                <a:cs typeface="Georgia"/>
                <a:sym typeface="Georgia"/>
              </a:rPr>
              <a:t>Diagnosing Preeclampsia-Eclampsia: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827534"/>
            <a:ext cx="4204800" cy="496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• Blood pressure ≥ 140/90 mm of Hg (at or after 20 weeks of gestation) on 2 occasions at least 6 hours apart during bed rest. (</a:t>
            </a:r>
            <a:r>
              <a:rPr lang="en" sz="1600" b="1" dirty="0">
                <a:solidFill>
                  <a:schemeClr val="dk1"/>
                </a:solidFill>
                <a:ea typeface="Georgia"/>
                <a:cs typeface="Georgia"/>
                <a:sym typeface="Georgia"/>
              </a:rPr>
              <a:t>≥ 160/90 mm of Hg is severe disease)</a:t>
            </a:r>
          </a:p>
          <a:p>
            <a:pPr lvl="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• accompanied by one or more of: </a:t>
            </a:r>
          </a:p>
          <a:p>
            <a:pPr lvl="0" indent="45720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o significant proteinuria </a:t>
            </a:r>
          </a:p>
          <a:p>
            <a:pPr marL="914400" lvl="0" indent="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-urinary dipstick 2+</a:t>
            </a:r>
            <a:br>
              <a:rPr lang="en" sz="1600" b="1" dirty="0">
                <a:ea typeface="Georgia"/>
                <a:cs typeface="Georgia"/>
                <a:sym typeface="Georgia"/>
              </a:rPr>
            </a:br>
            <a:r>
              <a:rPr lang="en" sz="1600" b="1" dirty="0">
                <a:ea typeface="Georgia"/>
                <a:cs typeface="Georgia"/>
                <a:sym typeface="Georgia"/>
              </a:rPr>
              <a:t>-random urinary protein/creatinine</a:t>
            </a:r>
            <a:br>
              <a:rPr lang="en" sz="1600" b="1" dirty="0">
                <a:ea typeface="Georgia"/>
                <a:cs typeface="Georgia"/>
                <a:sym typeface="Georgia"/>
              </a:rPr>
            </a:br>
            <a:r>
              <a:rPr lang="en" sz="1600" b="1" dirty="0">
                <a:ea typeface="Georgia"/>
                <a:cs typeface="Georgia"/>
                <a:sym typeface="Georgia"/>
              </a:rPr>
              <a:t> ratio ≥ 30 mg/mmol</a:t>
            </a:r>
            <a:br>
              <a:rPr lang="en" sz="1600" b="1" dirty="0">
                <a:ea typeface="Georgia"/>
                <a:cs typeface="Georgia"/>
                <a:sym typeface="Georgia"/>
              </a:rPr>
            </a:br>
            <a:r>
              <a:rPr lang="en" sz="1600" b="1" dirty="0">
                <a:ea typeface="Georgia"/>
                <a:cs typeface="Georgia"/>
                <a:sym typeface="Georgia"/>
              </a:rPr>
              <a:t>-24 hour urine excretion </a:t>
            </a:r>
            <a:r>
              <a:rPr lang="en" sz="1600" b="1" dirty="0">
                <a:solidFill>
                  <a:schemeClr val="dk1"/>
                </a:solidFill>
                <a:ea typeface="Georgia"/>
                <a:cs typeface="Georgia"/>
                <a:sym typeface="Georgia"/>
              </a:rPr>
              <a:t>≥</a:t>
            </a:r>
            <a:r>
              <a:rPr lang="en" sz="1600" b="1" dirty="0">
                <a:ea typeface="Georgia"/>
                <a:cs typeface="Georgia"/>
                <a:sym typeface="Georgia"/>
              </a:rPr>
              <a:t>300 mg/24 hrs</a:t>
            </a:r>
          </a:p>
          <a:p>
            <a:pPr lvl="0" indent="45720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o renal involvement </a:t>
            </a:r>
          </a:p>
          <a:p>
            <a:pPr marL="457200" lvl="0" indent="45720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-serum creatinine ≥ 90 mmol/L or </a:t>
            </a:r>
          </a:p>
          <a:p>
            <a:pPr marL="457200" lvl="0" indent="45720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-oliguria </a:t>
            </a:r>
            <a:r>
              <a:rPr lang="en" sz="1600" b="1" dirty="0" smtClean="0">
                <a:ea typeface="Georgia"/>
                <a:cs typeface="Georgia"/>
                <a:sym typeface="Georgia"/>
              </a:rPr>
              <a:t>(&lt;400 </a:t>
            </a:r>
            <a:r>
              <a:rPr lang="en" sz="1600" b="1" dirty="0">
                <a:ea typeface="Georgia"/>
                <a:cs typeface="Georgia"/>
                <a:sym typeface="Georgia"/>
              </a:rPr>
              <a:t>ml in 24 hrs)</a:t>
            </a:r>
          </a:p>
          <a:p>
            <a:pPr lvl="0" indent="457200" rtl="0">
              <a:buNone/>
            </a:pPr>
            <a:r>
              <a:rPr lang="en" sz="1600" b="1" dirty="0">
                <a:ea typeface="Georgia"/>
                <a:cs typeface="Georgia"/>
                <a:sym typeface="Georgia"/>
              </a:rPr>
              <a:t>o haematological involvement </a:t>
            </a:r>
          </a:p>
          <a:p>
            <a:pPr marL="457200" lvl="0" indent="45720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sz="1600" b="1" dirty="0" smtClean="0">
                <a:ea typeface="Georgia"/>
                <a:cs typeface="Georgia"/>
                <a:sym typeface="Georgia"/>
              </a:rPr>
              <a:t>-platelet count&lt;1 lakh</a:t>
            </a:r>
            <a:endParaRPr lang="en" sz="1600" b="1" dirty="0">
              <a:ea typeface="Georgia"/>
              <a:cs typeface="Georgia"/>
              <a:sym typeface="Georgia"/>
            </a:endParaRPr>
          </a:p>
          <a:p>
            <a:endParaRPr dirty="0"/>
          </a:p>
          <a:p>
            <a:endParaRPr dirty="0"/>
          </a:p>
        </p:txBody>
      </p:sp>
      <p:sp>
        <p:nvSpPr>
          <p:cNvPr id="41" name="Shape 41"/>
          <p:cNvSpPr txBox="1"/>
          <p:nvPr/>
        </p:nvSpPr>
        <p:spPr>
          <a:xfrm>
            <a:off x="5118501" y="1162133"/>
            <a:ext cx="3956399" cy="534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dirty="0">
                <a:latin typeface="Georgia"/>
                <a:ea typeface="Georgia"/>
                <a:cs typeface="Georgia"/>
                <a:sym typeface="Georgia"/>
              </a:rPr>
              <a:t>o </a:t>
            </a:r>
            <a:r>
              <a:rPr lang="en" b="1" dirty="0">
                <a:ea typeface="Georgia"/>
                <a:cs typeface="Georgia"/>
                <a:sym typeface="Georgia"/>
              </a:rPr>
              <a:t>liver involvement </a:t>
            </a:r>
          </a:p>
          <a:p>
            <a:pPr lvl="0" indent="45720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-raised </a:t>
            </a:r>
            <a:r>
              <a:rPr lang="en" b="1" dirty="0" smtClean="0">
                <a:ea typeface="Georgia"/>
                <a:cs typeface="Georgia"/>
                <a:sym typeface="Georgia"/>
              </a:rPr>
              <a:t>AST, ALT (&gt;70 IU/l) </a:t>
            </a:r>
            <a:endParaRPr lang="en" b="1" dirty="0">
              <a:ea typeface="Georgia"/>
              <a:cs typeface="Georgia"/>
              <a:sym typeface="Georgia"/>
            </a:endParaRPr>
          </a:p>
          <a:p>
            <a:pPr marL="457200" lvl="0" indent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-severe </a:t>
            </a:r>
            <a:r>
              <a:rPr lang="en" b="1" dirty="0" smtClean="0">
                <a:ea typeface="Georgia"/>
                <a:cs typeface="Georgia"/>
                <a:sym typeface="Georgia"/>
              </a:rPr>
              <a:t>upper abdominal pain</a:t>
            </a:r>
            <a:endParaRPr lang="en" b="1" dirty="0">
              <a:ea typeface="Georgia"/>
              <a:cs typeface="Georgia"/>
              <a:sym typeface="Georgia"/>
            </a:endParaRPr>
          </a:p>
          <a:p>
            <a:endParaRPr b="1" dirty="0"/>
          </a:p>
          <a:p>
            <a:pPr lvl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o neurological involvement </a:t>
            </a:r>
          </a:p>
          <a:p>
            <a:pPr lvl="0" indent="45720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-severe headache </a:t>
            </a:r>
          </a:p>
          <a:p>
            <a:pPr lvl="0" indent="457200" rtl="0"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-persistent visual disturbances</a:t>
            </a:r>
          </a:p>
          <a:p>
            <a:pPr lvl="0" indent="45720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-hyperreflexia with </a:t>
            </a:r>
            <a:r>
              <a:rPr lang="en" b="1" dirty="0" smtClean="0">
                <a:ea typeface="Georgia"/>
                <a:cs typeface="Georgia"/>
                <a:sym typeface="Georgia"/>
              </a:rPr>
              <a:t>sustained</a:t>
            </a:r>
            <a:br>
              <a:rPr lang="en" b="1" dirty="0" smtClean="0">
                <a:ea typeface="Georgia"/>
                <a:cs typeface="Georgia"/>
                <a:sym typeface="Georgia"/>
              </a:rPr>
            </a:br>
            <a:r>
              <a:rPr lang="en" b="1" dirty="0" smtClean="0">
                <a:ea typeface="Georgia"/>
                <a:cs typeface="Georgia"/>
                <a:sym typeface="Georgia"/>
              </a:rPr>
              <a:t>        clonus </a:t>
            </a:r>
            <a:endParaRPr lang="en" b="1" dirty="0">
              <a:ea typeface="Georgia"/>
              <a:cs typeface="Georgia"/>
              <a:sym typeface="Georgia"/>
            </a:endParaRPr>
          </a:p>
          <a:p>
            <a:pPr lvl="0" indent="45720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-convulsions (eclampsia) </a:t>
            </a:r>
          </a:p>
          <a:p>
            <a:pPr lvl="0" indent="457200" rtl="0"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-stroke </a:t>
            </a:r>
          </a:p>
          <a:p>
            <a:endParaRPr b="1" dirty="0"/>
          </a:p>
          <a:p>
            <a:pPr lvl="0" rtl="0"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o pulmonary oedema</a:t>
            </a:r>
          </a:p>
          <a:p>
            <a:pPr lvl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 </a:t>
            </a:r>
          </a:p>
          <a:p>
            <a:pPr lvl="0" rtl="0"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o </a:t>
            </a:r>
            <a:r>
              <a:rPr lang="en" b="1" dirty="0" smtClean="0">
                <a:ea typeface="Georgia"/>
                <a:cs typeface="Georgia"/>
                <a:sym typeface="Georgia"/>
              </a:rPr>
              <a:t>fetal </a:t>
            </a:r>
            <a:r>
              <a:rPr lang="en" b="1" dirty="0">
                <a:ea typeface="Georgia"/>
                <a:cs typeface="Georgia"/>
                <a:sym typeface="Georgia"/>
              </a:rPr>
              <a:t>growth </a:t>
            </a:r>
            <a:r>
              <a:rPr lang="en" b="1" dirty="0" smtClean="0">
                <a:ea typeface="Georgia"/>
                <a:cs typeface="Georgia"/>
                <a:sym typeface="Georgia"/>
              </a:rPr>
              <a:t>restriction</a:t>
            </a:r>
            <a:endParaRPr lang="en" b="1" dirty="0">
              <a:ea typeface="Georgia"/>
              <a:cs typeface="Georgia"/>
              <a:sym typeface="Georgia"/>
            </a:endParaRPr>
          </a:p>
          <a:p>
            <a:endParaRPr b="1" dirty="0"/>
          </a:p>
          <a:p>
            <a:pPr lvl="0" rtl="0">
              <a:buClr>
                <a:schemeClr val="dk1"/>
              </a:buClr>
              <a:buSzPct val="78571"/>
              <a:buFont typeface="Arial"/>
              <a:buNone/>
            </a:pPr>
            <a:r>
              <a:rPr lang="en" b="1" dirty="0">
                <a:ea typeface="Georgia"/>
                <a:cs typeface="Georgia"/>
                <a:sym typeface="Georgia"/>
              </a:rPr>
              <a:t>o placental abruption </a:t>
            </a:r>
          </a:p>
          <a:p>
            <a:endParaRPr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1013287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/>
        </p:nvSpPr>
        <p:spPr>
          <a:xfrm>
            <a:off x="1600326" y="785133"/>
            <a:ext cx="5413499" cy="5043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2400" b="1" i="1" u="sng" dirty="0">
                <a:ea typeface="Georgia"/>
                <a:cs typeface="Georgia"/>
                <a:sym typeface="Georgia"/>
              </a:rPr>
              <a:t>HELLP Syndrome</a:t>
            </a:r>
            <a:r>
              <a:rPr lang="en" sz="2400" dirty="0">
                <a:ea typeface="Georgia"/>
                <a:cs typeface="Georgia"/>
                <a:sym typeface="Georgia"/>
              </a:rPr>
              <a:t>:</a:t>
            </a:r>
          </a:p>
          <a:p>
            <a:pPr marL="0" lvl="0" indent="0" rtl="0">
              <a:buNone/>
            </a:pPr>
            <a:r>
              <a:rPr lang="en" sz="2400" dirty="0">
                <a:ea typeface="Georgia"/>
                <a:cs typeface="Georgia"/>
                <a:sym typeface="Georgia"/>
              </a:rPr>
              <a:t>    </a:t>
            </a:r>
          </a:p>
          <a:p>
            <a:pPr marL="0" lvl="0" indent="0" rtl="0">
              <a:buNone/>
            </a:pPr>
            <a:r>
              <a:rPr lang="en" sz="2400" dirty="0">
                <a:ea typeface="Georgia"/>
                <a:cs typeface="Georgia"/>
                <a:sym typeface="Georgia"/>
              </a:rPr>
              <a:t>-</a:t>
            </a:r>
            <a:r>
              <a:rPr lang="en" sz="2400" b="1" dirty="0">
                <a:ea typeface="Georgia"/>
                <a:cs typeface="Georgia"/>
                <a:sym typeface="Georgia"/>
              </a:rPr>
              <a:t>H</a:t>
            </a:r>
            <a:r>
              <a:rPr lang="en" sz="2400" dirty="0">
                <a:ea typeface="Georgia"/>
                <a:cs typeface="Georgia"/>
                <a:sym typeface="Georgia"/>
              </a:rPr>
              <a:t>emolysis</a:t>
            </a:r>
            <a:r>
              <a:rPr lang="en" sz="2400" dirty="0" smtClean="0">
                <a:ea typeface="Georgia"/>
                <a:cs typeface="Georgia"/>
                <a:sym typeface="Georgia"/>
              </a:rPr>
              <a:t>:</a:t>
            </a:r>
          </a:p>
          <a:p>
            <a:pPr marL="457200" lvl="0" indent="-317500">
              <a:buClr>
                <a:srgbClr val="000000"/>
              </a:buClr>
              <a:buSzPct val="100000"/>
              <a:buFont typeface="Georgia"/>
              <a:buChar char="●"/>
            </a:pPr>
            <a:r>
              <a:rPr lang="en" sz="2400" dirty="0" smtClean="0">
                <a:solidFill>
                  <a:srgbClr val="FF0000"/>
                </a:solidFill>
                <a:ea typeface="Georgia"/>
                <a:cs typeface="Georgia"/>
                <a:sym typeface="Georgia"/>
              </a:rPr>
              <a:t>LDH &gt; 600 U per L</a:t>
            </a:r>
            <a:endParaRPr lang="en" sz="2400" dirty="0" smtClean="0">
              <a:ea typeface="Georgia"/>
              <a:cs typeface="Georgia"/>
              <a:sym typeface="Georgia"/>
            </a:endParaRPr>
          </a:p>
          <a:p>
            <a:pPr marL="457200" lvl="0" indent="-317500" rtl="0">
              <a:buClr>
                <a:srgbClr val="000000"/>
              </a:buClr>
              <a:buSzPct val="100000"/>
              <a:buFont typeface="Georgia"/>
              <a:buChar char="●"/>
            </a:pPr>
            <a:r>
              <a:rPr lang="en" sz="2400" dirty="0" smtClean="0">
                <a:ea typeface="Georgia"/>
                <a:cs typeface="Georgia"/>
                <a:sym typeface="Georgia"/>
              </a:rPr>
              <a:t>Abnormal PBS showing </a:t>
            </a:r>
            <a:r>
              <a:rPr lang="en" sz="2400" dirty="0">
                <a:ea typeface="Georgia"/>
                <a:cs typeface="Georgia"/>
                <a:sym typeface="Georgia"/>
              </a:rPr>
              <a:t>schistocytes, burr cells.</a:t>
            </a:r>
          </a:p>
          <a:p>
            <a:pPr marL="457200" lvl="0" indent="-317500" rtl="0">
              <a:buClr>
                <a:srgbClr val="000000"/>
              </a:buClr>
              <a:buSzPct val="100000"/>
              <a:buFont typeface="Georgia"/>
              <a:buChar char="●"/>
            </a:pPr>
            <a:r>
              <a:rPr lang="en" sz="2400" dirty="0">
                <a:ea typeface="Georgia"/>
                <a:cs typeface="Georgia"/>
                <a:sym typeface="Georgia"/>
              </a:rPr>
              <a:t>Serum bilirubin ≥ 1.2 mg per </a:t>
            </a:r>
            <a:r>
              <a:rPr lang="en" sz="2400" dirty="0" smtClean="0">
                <a:ea typeface="Georgia"/>
                <a:cs typeface="Georgia"/>
                <a:sym typeface="Georgia"/>
              </a:rPr>
              <a:t>dL</a:t>
            </a:r>
          </a:p>
          <a:p>
            <a:pPr marL="457200" lvl="0" indent="-317500" rtl="0">
              <a:buClr>
                <a:srgbClr val="000000"/>
              </a:buClr>
              <a:buSzPct val="100000"/>
            </a:pPr>
            <a:endParaRPr sz="2400" dirty="0"/>
          </a:p>
          <a:p>
            <a:pPr lvl="0" rtl="0">
              <a:buNone/>
            </a:pPr>
            <a:r>
              <a:rPr lang="en" sz="2400" dirty="0">
                <a:ea typeface="Georgia"/>
                <a:cs typeface="Georgia"/>
                <a:sym typeface="Georgia"/>
              </a:rPr>
              <a:t>-</a:t>
            </a:r>
            <a:r>
              <a:rPr lang="en" sz="2400" b="1" dirty="0">
                <a:ea typeface="Georgia"/>
                <a:cs typeface="Georgia"/>
                <a:sym typeface="Georgia"/>
              </a:rPr>
              <a:t>E</a:t>
            </a:r>
            <a:r>
              <a:rPr lang="en" sz="2400" dirty="0">
                <a:ea typeface="Georgia"/>
                <a:cs typeface="Georgia"/>
                <a:sym typeface="Georgia"/>
              </a:rPr>
              <a:t>levated </a:t>
            </a:r>
            <a:r>
              <a:rPr lang="en" sz="2400" b="1" dirty="0">
                <a:ea typeface="Georgia"/>
                <a:cs typeface="Georgia"/>
                <a:sym typeface="Georgia"/>
              </a:rPr>
              <a:t>L</a:t>
            </a:r>
            <a:r>
              <a:rPr lang="en" sz="2400" dirty="0">
                <a:ea typeface="Georgia"/>
                <a:cs typeface="Georgia"/>
                <a:sym typeface="Georgia"/>
              </a:rPr>
              <a:t>iver enzymes:</a:t>
            </a:r>
          </a:p>
          <a:p>
            <a:pPr marL="457200" lvl="0" indent="-317500" rtl="0">
              <a:buClr>
                <a:srgbClr val="000000"/>
              </a:buClr>
              <a:buSzPct val="100000"/>
              <a:buFont typeface="Georgia"/>
              <a:buChar char="●"/>
            </a:pPr>
            <a:r>
              <a:rPr lang="en" sz="2400" dirty="0">
                <a:ea typeface="Georgia"/>
                <a:cs typeface="Georgia"/>
                <a:sym typeface="Georgia"/>
              </a:rPr>
              <a:t>AST and </a:t>
            </a:r>
            <a:r>
              <a:rPr lang="en" sz="2400" dirty="0" smtClean="0">
                <a:ea typeface="Georgia"/>
                <a:cs typeface="Georgia"/>
                <a:sym typeface="Georgia"/>
              </a:rPr>
              <a:t>ALT &gt;70 IU/l</a:t>
            </a:r>
            <a:endParaRPr lang="en" sz="2400" dirty="0">
              <a:ea typeface="Georgia"/>
              <a:cs typeface="Georgia"/>
              <a:sym typeface="Georgia"/>
            </a:endParaRPr>
          </a:p>
          <a:p>
            <a:endParaRPr sz="2400" dirty="0"/>
          </a:p>
          <a:p>
            <a:pPr lvl="0" rtl="0">
              <a:buNone/>
            </a:pPr>
            <a:r>
              <a:rPr lang="en" sz="2400" dirty="0">
                <a:ea typeface="Georgia"/>
                <a:cs typeface="Georgia"/>
                <a:sym typeface="Georgia"/>
              </a:rPr>
              <a:t>-</a:t>
            </a:r>
            <a:r>
              <a:rPr lang="en" sz="2400" b="1" dirty="0">
                <a:ea typeface="Georgia"/>
                <a:cs typeface="Georgia"/>
                <a:sym typeface="Georgia"/>
              </a:rPr>
              <a:t>L</a:t>
            </a:r>
            <a:r>
              <a:rPr lang="en" sz="2400" dirty="0">
                <a:ea typeface="Georgia"/>
                <a:cs typeface="Georgia"/>
                <a:sym typeface="Georgia"/>
              </a:rPr>
              <a:t>ow </a:t>
            </a:r>
            <a:r>
              <a:rPr lang="en" sz="2400" b="1" dirty="0">
                <a:ea typeface="Georgia"/>
                <a:cs typeface="Georgia"/>
                <a:sym typeface="Georgia"/>
              </a:rPr>
              <a:t>P</a:t>
            </a:r>
            <a:r>
              <a:rPr lang="en" sz="2400" dirty="0">
                <a:ea typeface="Georgia"/>
                <a:cs typeface="Georgia"/>
                <a:sym typeface="Georgia"/>
              </a:rPr>
              <a:t>latelet count:</a:t>
            </a:r>
          </a:p>
          <a:p>
            <a:pPr marL="457200" lvl="0" indent="-317500">
              <a:buClr>
                <a:srgbClr val="000000"/>
              </a:buClr>
              <a:buSzPct val="100000"/>
              <a:buFont typeface="Georgia"/>
              <a:buChar char="●"/>
            </a:pPr>
            <a:r>
              <a:rPr lang="en" sz="2400" dirty="0">
                <a:ea typeface="Georgia"/>
                <a:cs typeface="Georgia"/>
                <a:sym typeface="Georgia"/>
              </a:rPr>
              <a:t>&lt;1 lakh/cubic mm</a:t>
            </a:r>
          </a:p>
        </p:txBody>
      </p:sp>
    </p:spTree>
    <p:extLst>
      <p:ext uri="{BB962C8B-B14F-4D97-AF65-F5344CB8AC3E}">
        <p14:creationId xmlns:p14="http://schemas.microsoft.com/office/powerpoint/2010/main" val="2293311955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2049525" y="176300"/>
            <a:ext cx="5342099" cy="864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marL="0" indent="0" algn="ctr">
              <a:buNone/>
            </a:pPr>
            <a:r>
              <a:rPr lang="en"/>
              <a:t>History -special points</a:t>
            </a:r>
          </a:p>
        </p:txBody>
      </p:sp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991776" y="1040300"/>
            <a:ext cx="7847999" cy="523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3429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Patient Particulars: </a:t>
            </a:r>
            <a:r>
              <a:rPr lang="en" sz="2000" dirty="0" smtClean="0">
                <a:solidFill>
                  <a:srgbClr val="000000"/>
                </a:solidFill>
              </a:rPr>
              <a:t>Age young or &gt;35 </a:t>
            </a:r>
            <a:r>
              <a:rPr lang="en" sz="2000" dirty="0">
                <a:solidFill>
                  <a:srgbClr val="000000"/>
                </a:solidFill>
              </a:rPr>
              <a:t>yrs, nulliparity, low SES -risk </a:t>
            </a:r>
            <a:r>
              <a:rPr lang="en" sz="2000" dirty="0" smtClean="0">
                <a:solidFill>
                  <a:srgbClr val="000000"/>
                </a:solidFill>
              </a:rPr>
              <a:t>factors</a:t>
            </a:r>
            <a:endParaRPr lang="en" sz="2000" dirty="0">
              <a:solidFill>
                <a:srgbClr val="000000"/>
              </a:solidFill>
            </a:endParaRPr>
          </a:p>
          <a:p>
            <a:pPr marL="3429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Chief Complaints:</a:t>
            </a:r>
            <a:r>
              <a:rPr lang="en" sz="2000" i="1" dirty="0">
                <a:solidFill>
                  <a:srgbClr val="000000"/>
                </a:solidFill>
              </a:rPr>
              <a:t> </a:t>
            </a:r>
            <a:r>
              <a:rPr lang="en" sz="2000" b="1" dirty="0" smtClean="0">
                <a:solidFill>
                  <a:srgbClr val="000000"/>
                </a:solidFill>
              </a:rPr>
              <a:t>Swelling </a:t>
            </a:r>
            <a:r>
              <a:rPr lang="en" sz="2000" dirty="0">
                <a:solidFill>
                  <a:srgbClr val="000000"/>
                </a:solidFill>
              </a:rPr>
              <a:t>of legs or other parts of body (face, abdominal wall, vulva, or whole body and tightness of the ring on the finger</a:t>
            </a:r>
            <a:r>
              <a:rPr lang="en" sz="2000" dirty="0" smtClean="0">
                <a:solidFill>
                  <a:srgbClr val="000000"/>
                </a:solidFill>
              </a:rPr>
              <a:t>.) Severe disease -</a:t>
            </a:r>
            <a:r>
              <a:rPr lang="en" sz="2000" b="1" dirty="0" smtClean="0"/>
              <a:t>Headache</a:t>
            </a:r>
            <a:r>
              <a:rPr lang="en" sz="2000" b="1" dirty="0"/>
              <a:t>, visual changes, nausea, vomiting, abdominal or epigastric pain, and </a:t>
            </a:r>
            <a:r>
              <a:rPr lang="en" sz="2000" b="1" dirty="0" smtClean="0"/>
              <a:t>oliguria, </a:t>
            </a:r>
            <a:r>
              <a:rPr lang="en" sz="2000" b="1" dirty="0"/>
              <a:t>insomnia, vaginal bleeding, seizures</a:t>
            </a:r>
            <a:r>
              <a:rPr lang="en" sz="2000" dirty="0" smtClean="0"/>
              <a:t>.</a:t>
            </a:r>
            <a:endParaRPr lang="en" sz="2000" dirty="0"/>
          </a:p>
          <a:p>
            <a:pPr marL="342900" lvl="0" indent="-266700" rtl="0">
              <a:lnSpc>
                <a:spcPct val="90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Present Obstetric History: Onset,</a:t>
            </a:r>
            <a:r>
              <a:rPr lang="en" sz="2000" dirty="0">
                <a:solidFill>
                  <a:srgbClr val="000000"/>
                </a:solidFill>
              </a:rPr>
              <a:t> </a:t>
            </a:r>
            <a:r>
              <a:rPr lang="en" sz="2000" b="1" dirty="0">
                <a:solidFill>
                  <a:srgbClr val="000000"/>
                </a:solidFill>
              </a:rPr>
              <a:t>Duration, Severity</a:t>
            </a:r>
            <a:r>
              <a:rPr lang="en" sz="2000" dirty="0">
                <a:solidFill>
                  <a:srgbClr val="000000"/>
                </a:solidFill>
              </a:rPr>
              <a:t> of Htn/Proteinuria and</a:t>
            </a:r>
            <a:r>
              <a:rPr lang="en" sz="2000" b="1" dirty="0">
                <a:solidFill>
                  <a:srgbClr val="000000"/>
                </a:solidFill>
              </a:rPr>
              <a:t> H/</a:t>
            </a:r>
            <a:r>
              <a:rPr lang="en" sz="2000" b="1" dirty="0"/>
              <a:t>o</a:t>
            </a:r>
            <a:r>
              <a:rPr lang="en" sz="2000" b="1" dirty="0">
                <a:solidFill>
                  <a:srgbClr val="000000"/>
                </a:solidFill>
              </a:rPr>
              <a:t> drug intake</a:t>
            </a:r>
          </a:p>
          <a:p>
            <a:pPr marL="342900" lvl="0" indent="-266700" rtl="0">
              <a:lnSpc>
                <a:spcPct val="9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Past Obstetric History: </a:t>
            </a:r>
            <a:r>
              <a:rPr lang="en" sz="2000" dirty="0">
                <a:solidFill>
                  <a:srgbClr val="000000"/>
                </a:solidFill>
              </a:rPr>
              <a:t>H/o </a:t>
            </a:r>
            <a:r>
              <a:rPr lang="en" sz="2000" dirty="0" smtClean="0">
                <a:solidFill>
                  <a:srgbClr val="000000"/>
                </a:solidFill>
              </a:rPr>
              <a:t>any hypertensive disorder of pregnancy</a:t>
            </a:r>
            <a:r>
              <a:rPr lang="en" sz="2000" dirty="0" smtClean="0"/>
              <a:t> </a:t>
            </a:r>
            <a:r>
              <a:rPr lang="en" sz="2000" dirty="0"/>
              <a:t>with week of onset. Also note the interval since last pregnancy, gestational age at delivery. Any foetal complications. </a:t>
            </a:r>
          </a:p>
          <a:p>
            <a:pPr marL="342900" lvl="0" indent="-266700" rtl="0">
              <a:lnSpc>
                <a:spcPct val="9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Past</a:t>
            </a:r>
            <a:r>
              <a:rPr lang="en" sz="2000" dirty="0">
                <a:solidFill>
                  <a:srgbClr val="000000"/>
                </a:solidFill>
              </a:rPr>
              <a:t> </a:t>
            </a:r>
            <a:r>
              <a:rPr lang="en" sz="2000" b="1" dirty="0">
                <a:solidFill>
                  <a:srgbClr val="000000"/>
                </a:solidFill>
              </a:rPr>
              <a:t>History: </a:t>
            </a:r>
            <a:r>
              <a:rPr lang="en" sz="2000" dirty="0">
                <a:solidFill>
                  <a:srgbClr val="000000"/>
                </a:solidFill>
              </a:rPr>
              <a:t>of pre-existing hypertension, renal disease, diabetes, thrombophilia</a:t>
            </a:r>
            <a:r>
              <a:rPr lang="en" sz="2000" dirty="0" smtClean="0">
                <a:solidFill>
                  <a:srgbClr val="000000"/>
                </a:solidFill>
              </a:rPr>
              <a:t>, </a:t>
            </a:r>
            <a:r>
              <a:rPr lang="en" sz="2000" dirty="0">
                <a:solidFill>
                  <a:srgbClr val="000000"/>
                </a:solidFill>
              </a:rPr>
              <a:t>or thyroid disorder.</a:t>
            </a:r>
          </a:p>
          <a:p>
            <a:pPr marL="342900" lvl="0" indent="-266700" rtl="0">
              <a:lnSpc>
                <a:spcPct val="90000"/>
              </a:lnSpc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" sz="2000" b="1" dirty="0">
                <a:solidFill>
                  <a:srgbClr val="000000"/>
                </a:solidFill>
              </a:rPr>
              <a:t>Family</a:t>
            </a:r>
            <a:r>
              <a:rPr lang="en" sz="2000" dirty="0">
                <a:solidFill>
                  <a:srgbClr val="000000"/>
                </a:solidFill>
              </a:rPr>
              <a:t> </a:t>
            </a:r>
            <a:r>
              <a:rPr lang="en" sz="2000" b="1" dirty="0">
                <a:solidFill>
                  <a:srgbClr val="000000"/>
                </a:solidFill>
              </a:rPr>
              <a:t>History: </a:t>
            </a:r>
            <a:r>
              <a:rPr lang="en" sz="2000" dirty="0">
                <a:solidFill>
                  <a:srgbClr val="000000"/>
                </a:solidFill>
              </a:rPr>
              <a:t>of Htn, Preeclampsia, Diabetes, CVD</a:t>
            </a:r>
          </a:p>
        </p:txBody>
      </p:sp>
    </p:spTree>
    <p:extLst>
      <p:ext uri="{BB962C8B-B14F-4D97-AF65-F5344CB8AC3E}">
        <p14:creationId xmlns:p14="http://schemas.microsoft.com/office/powerpoint/2010/main" val="3226104029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/>
          <p:nvPr/>
        </p:nvSpPr>
        <p:spPr>
          <a:xfrm>
            <a:off x="2427626" y="107833"/>
            <a:ext cx="4818899" cy="1455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lvl="0" algn="ctr" rtl="0">
              <a:buNone/>
            </a:pPr>
            <a:r>
              <a:rPr lang="en" sz="3000" b="1">
                <a:solidFill>
                  <a:srgbClr val="000000"/>
                </a:solidFill>
              </a:rPr>
              <a:t>P</a:t>
            </a:r>
            <a:r>
              <a:rPr lang="en" sz="3000" b="1"/>
              <a:t>hysical Examination</a:t>
            </a:r>
            <a:r>
              <a:rPr lang="en" sz="3000" b="1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335550" y="996872"/>
            <a:ext cx="8229600" cy="442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Obesity/BMI&gt;35 kg/m2</a:t>
            </a:r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Weight (serial measurements</a:t>
            </a:r>
            <a:r>
              <a:rPr lang="en" sz="1800" dirty="0" smtClean="0"/>
              <a:t>): Gain in wt at the rate of &gt;1 lb a week or &gt;5 lbs a month in the later months of pregnancy may be the earliest sign of preeclampsia.</a:t>
            </a:r>
            <a:endParaRPr lang="en" sz="1800" dirty="0"/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Oedema (all sites</a:t>
            </a:r>
            <a:r>
              <a:rPr lang="en" sz="1800" dirty="0" smtClean="0"/>
              <a:t>): has to be pathological, meaning visible pitting edema demonstratable over the ankles after 12 hrs bed rest.</a:t>
            </a:r>
            <a:endParaRPr lang="en" sz="1800" dirty="0"/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Pulse (in all 4 limbs)</a:t>
            </a:r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B.P.: </a:t>
            </a:r>
          </a:p>
          <a:p>
            <a:pPr marL="914400" lvl="1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right arm, sitting/supine, arm at level of heart, cuff length=1.5 times of arm circumference, diastolic BP is the </a:t>
            </a:r>
            <a:r>
              <a:rPr lang="en" sz="1800" i="1" dirty="0">
                <a:solidFill>
                  <a:schemeClr val="dk1"/>
                </a:solidFill>
              </a:rPr>
              <a:t>disappearance</a:t>
            </a:r>
            <a:r>
              <a:rPr lang="en" sz="1800" dirty="0">
                <a:solidFill>
                  <a:schemeClr val="dk1"/>
                </a:solidFill>
              </a:rPr>
              <a:t> of Korotkoff sounds (phase V)</a:t>
            </a:r>
          </a:p>
          <a:p>
            <a:pPr marL="914400" lvl="1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" sz="1800" dirty="0">
                <a:solidFill>
                  <a:schemeClr val="dk1"/>
                </a:solidFill>
              </a:rPr>
              <a:t>taken on 2 occasions at least 6 hrs apart for confirmation of diagnosis.</a:t>
            </a:r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CVS examination: auscultation for heart rate, rhythm, splitting of S2, murmurs.</a:t>
            </a:r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Ophthalmic </a:t>
            </a:r>
            <a:r>
              <a:rPr lang="en" sz="1800" dirty="0" smtClean="0"/>
              <a:t>examination: retinal haemorrage, nicking of veins, arteriole/vein ratio 3:1 from 3:2, papilloedema</a:t>
            </a:r>
            <a:endParaRPr lang="en" sz="1800" dirty="0"/>
          </a:p>
          <a:p>
            <a:pPr marL="457200" lvl="0" indent="-342900" rtl="0"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800" dirty="0"/>
              <a:t>Deep tendon reflexes: hyperreflexia/presence of clonus</a:t>
            </a:r>
          </a:p>
        </p:txBody>
      </p:sp>
    </p:spTree>
    <p:extLst>
      <p:ext uri="{BB962C8B-B14F-4D97-AF65-F5344CB8AC3E}">
        <p14:creationId xmlns:p14="http://schemas.microsoft.com/office/powerpoint/2010/main" val="709979743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How to Measure Blood Pressure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8300" y="1930400"/>
            <a:ext cx="3771652" cy="4927600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Sitting Position</a:t>
            </a:r>
          </a:p>
          <a:p>
            <a:r>
              <a:rPr lang="en-US" sz="2000" dirty="0" smtClean="0"/>
              <a:t>Patient Relaxed</a:t>
            </a:r>
          </a:p>
          <a:p>
            <a:r>
              <a:rPr lang="en-US" sz="2000" dirty="0" smtClean="0"/>
              <a:t>Arm well supported</a:t>
            </a:r>
          </a:p>
          <a:p>
            <a:r>
              <a:rPr lang="en-US" sz="2000" dirty="0" smtClean="0"/>
              <a:t>Measured in right arm</a:t>
            </a:r>
          </a:p>
          <a:p>
            <a:r>
              <a:rPr lang="en-US" sz="2000" dirty="0" smtClean="0"/>
              <a:t>Cuff at heart level</a:t>
            </a:r>
          </a:p>
          <a:p>
            <a:r>
              <a:rPr lang="en-US" sz="2000" dirty="0" smtClean="0"/>
              <a:t>Proper cuff size (</a:t>
            </a:r>
            <a:r>
              <a:rPr lang="en-US" sz="2000" b="1" dirty="0" smtClean="0"/>
              <a:t>80%</a:t>
            </a:r>
            <a:r>
              <a:rPr lang="en-US" sz="2000" dirty="0" smtClean="0"/>
              <a:t> of arm circumference)</a:t>
            </a:r>
          </a:p>
          <a:p>
            <a:r>
              <a:rPr lang="en-US" sz="2000" dirty="0" smtClean="0"/>
              <a:t>Slow deflation of bladder (2mmHg/s)</a:t>
            </a:r>
          </a:p>
          <a:p>
            <a:r>
              <a:rPr lang="en-US" sz="2000" dirty="0" smtClean="0"/>
              <a:t>From start of Korotkoff I to end of Korotkoff V</a:t>
            </a:r>
          </a:p>
          <a:p>
            <a:endParaRPr lang="en-US" dirty="0"/>
          </a:p>
        </p:txBody>
      </p:sp>
      <p:sp>
        <p:nvSpPr>
          <p:cNvPr id="3074" name="AutoShape 2" descr="http://www.medicalnewstoday.com/images/articles/270862-pressure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076" name="Picture 4" descr="C:\Users\SPARK\Desktop\ur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427984" y="1932383"/>
            <a:ext cx="3714777" cy="2732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99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Normal Blood Pressure changes in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503929"/>
            <a:ext cx="6715172" cy="513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027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/>
              <a:t>Obstetric Examination:</a:t>
            </a:r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 sz="1800">
                <a:latin typeface="Georgia"/>
                <a:ea typeface="Georgia"/>
                <a:cs typeface="Georgia"/>
                <a:sym typeface="Georgia"/>
              </a:rPr>
              <a:t>Nothing special is found except features of IUGR, oligohydramnios in some cases.</a:t>
            </a:r>
          </a:p>
        </p:txBody>
      </p:sp>
    </p:spTree>
    <p:extLst>
      <p:ext uri="{BB962C8B-B14F-4D97-AF65-F5344CB8AC3E}">
        <p14:creationId xmlns:p14="http://schemas.microsoft.com/office/powerpoint/2010/main" val="2645916852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554025" y="0"/>
            <a:ext cx="8229600" cy="846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24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ea typeface="Courier New"/>
                <a:cs typeface="Courier New"/>
                <a:sym typeface="Courier New"/>
              </a:rPr>
              <a:t>Maternal Investigations: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554025" y="945201"/>
            <a:ext cx="8229600" cy="496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800" dirty="0"/>
              <a:t>Tests may be abnormal even when BP elevation is minimal. </a:t>
            </a:r>
          </a:p>
          <a:p>
            <a:pPr lvl="0" rtl="0">
              <a:buNone/>
            </a:pPr>
            <a:r>
              <a:rPr lang="en" sz="1800" dirty="0"/>
              <a:t>• Urine dipstick testing for proteinuria </a:t>
            </a:r>
          </a:p>
          <a:p>
            <a:pPr marL="0" lvl="0" indent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dirty="0"/>
              <a:t>     o Quantitation by laboratory methods if </a:t>
            </a:r>
            <a:r>
              <a:rPr lang="en" sz="140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≥ </a:t>
            </a:r>
            <a:r>
              <a:rPr lang="en" sz="1800" dirty="0"/>
              <a:t>2+ on dipstick testing </a:t>
            </a:r>
          </a:p>
          <a:p>
            <a:pPr marL="0" lvl="0" indent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dirty="0"/>
              <a:t>     o Urinary ACR(albumin-creatinine ratio) to detect significant</a:t>
            </a:r>
            <a:br>
              <a:rPr lang="en" sz="1800" dirty="0"/>
            </a:br>
            <a:r>
              <a:rPr lang="en" sz="1800" dirty="0"/>
              <a:t>        proteinuria (</a:t>
            </a:r>
            <a:r>
              <a:rPr lang="en" sz="1400" dirty="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≥</a:t>
            </a:r>
            <a:r>
              <a:rPr lang="en" sz="1800" dirty="0"/>
              <a:t>30mg/mmol) </a:t>
            </a:r>
          </a:p>
          <a:p>
            <a:pPr lvl="0" rtl="0">
              <a:buNone/>
            </a:pPr>
            <a:r>
              <a:rPr lang="en" sz="1800" dirty="0"/>
              <a:t> </a:t>
            </a:r>
            <a:r>
              <a:rPr lang="en" sz="1800" dirty="0" smtClean="0"/>
              <a:t> </a:t>
            </a:r>
            <a:r>
              <a:rPr lang="en" sz="1800" dirty="0"/>
              <a:t>o 24 hour urine collection is not necessary in routine clinical management</a:t>
            </a:r>
          </a:p>
          <a:p>
            <a:pPr lvl="0" rtl="0">
              <a:buNone/>
            </a:pPr>
            <a:r>
              <a:rPr lang="en" sz="1800" dirty="0"/>
              <a:t>• Routine Blood Examination: TLC, DLC, Peripheral Smear, BT, CT, Hb%</a:t>
            </a:r>
          </a:p>
          <a:p>
            <a:pPr lvl="0" rtl="0">
              <a:buNone/>
            </a:pPr>
            <a:r>
              <a:rPr lang="en" sz="1800" dirty="0"/>
              <a:t>• Serum Urea, creatinine, electrolytes including lactate dehydrogenase (LDH) and uric acid</a:t>
            </a:r>
            <a:r>
              <a:rPr lang="en" sz="1800" dirty="0" smtClean="0"/>
              <a:t>.</a:t>
            </a:r>
          </a:p>
          <a:p>
            <a:pPr lvl="0" rtl="0">
              <a:buNone/>
            </a:pPr>
            <a:r>
              <a:rPr lang="en" sz="1800" dirty="0" smtClean="0"/>
              <a:t>• </a:t>
            </a:r>
            <a:r>
              <a:rPr lang="en" sz="1800" dirty="0"/>
              <a:t>Liver function tests (LFT) -AST, </a:t>
            </a:r>
            <a:r>
              <a:rPr lang="en" sz="1800" dirty="0" smtClean="0"/>
              <a:t>ALT &gt;70 IU/l</a:t>
            </a:r>
          </a:p>
          <a:p>
            <a:r>
              <a:rPr lang="en" sz="1800" dirty="0" smtClean="0"/>
              <a:t>• Skiagram of chest –PA view, Pulmonary Capillary Wedge Pressure (PCWP), Brain Natriuretic Peptide (BNP) </a:t>
            </a:r>
            <a:r>
              <a:rPr lang="en" sz="1800" dirty="0" smtClean="0">
                <a:sym typeface="Wingdings" pitchFamily="2" charset="2"/>
              </a:rPr>
              <a:t> for detection of pulmpnary oedema</a:t>
            </a:r>
            <a:endParaRPr lang="en" sz="1800" dirty="0" smtClean="0"/>
          </a:p>
          <a:p>
            <a:pPr lvl="0" rtl="0">
              <a:buNone/>
            </a:pPr>
            <a:endParaRPr lang="en" sz="1800" dirty="0" smtClean="0"/>
          </a:p>
        </p:txBody>
      </p:sp>
    </p:spTree>
    <p:extLst>
      <p:ext uri="{BB962C8B-B14F-4D97-AF65-F5344CB8AC3E}">
        <p14:creationId xmlns:p14="http://schemas.microsoft.com/office/powerpoint/2010/main" val="32789558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514300" y="184535"/>
            <a:ext cx="8229600" cy="629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algn="ctr" rtl="0">
              <a:buNone/>
            </a:pPr>
            <a:r>
              <a:rPr lang="en" sz="3200" dirty="0">
                <a:solidFill>
                  <a:srgbClr val="000000"/>
                </a:solidFill>
                <a:ea typeface="Courier New"/>
                <a:cs typeface="Courier New"/>
                <a:sym typeface="Courier New"/>
              </a:rPr>
              <a:t>Foetal Investigations: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7931224" cy="4967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2800" dirty="0"/>
              <a:t>• Cardiotocograph (CTG) </a:t>
            </a:r>
          </a:p>
          <a:p>
            <a:pPr lvl="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2800" dirty="0"/>
              <a:t>• Ultrasound scan (USS) assessment of: </a:t>
            </a:r>
          </a:p>
          <a:p>
            <a:pPr lvl="0" indent="457200" rtl="0">
              <a:buNone/>
            </a:pPr>
            <a:r>
              <a:rPr lang="en" sz="2800" dirty="0"/>
              <a:t>o fetal growth</a:t>
            </a:r>
          </a:p>
          <a:p>
            <a:pPr lvl="0" indent="45720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2800" dirty="0"/>
              <a:t>o amniotic fluid volume (AFV) </a:t>
            </a:r>
          </a:p>
          <a:p>
            <a:pPr lvl="0" indent="457200" rtl="0">
              <a:buClr>
                <a:schemeClr val="dk1"/>
              </a:buClr>
              <a:buSzPct val="61111"/>
              <a:buFont typeface="Arial"/>
              <a:buNone/>
            </a:pPr>
            <a:r>
              <a:rPr lang="en" sz="2800" dirty="0"/>
              <a:t>o umbilical artery flow (Doppler)</a:t>
            </a:r>
          </a:p>
          <a:p>
            <a:endParaRPr dirty="0"/>
          </a:p>
        </p:txBody>
      </p:sp>
      <p:sp>
        <p:nvSpPr>
          <p:cNvPr id="77" name="Shape 77"/>
          <p:cNvSpPr txBox="1"/>
          <p:nvPr/>
        </p:nvSpPr>
        <p:spPr>
          <a:xfrm>
            <a:off x="4366000" y="1818333"/>
            <a:ext cx="4377900" cy="3796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380888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539751" y="333375"/>
            <a:ext cx="5915099" cy="563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Rokkitt"/>
              <a:buNone/>
            </a:pPr>
            <a:r>
              <a:rPr lang="en" sz="4000" b="0" i="0" u="none" strike="noStrike" cap="none" baseline="0">
                <a:solidFill>
                  <a:schemeClr val="dk1"/>
                </a:solidFill>
                <a:latin typeface="Rokkitt"/>
                <a:ea typeface="Rokkitt"/>
                <a:cs typeface="Rokkitt"/>
                <a:sym typeface="Rokkitt"/>
              </a:rPr>
              <a:t>Differential Diagnosis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idx="1"/>
          </p:nvPr>
        </p:nvSpPr>
        <p:spPr>
          <a:xfrm>
            <a:off x="287338" y="981075"/>
            <a:ext cx="8856599" cy="5543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501650" marR="0" lvl="0" indent="-285750" algn="l" rtl="0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P</a:t>
            </a:r>
            <a:r>
              <a:rPr lang="en" b="1" i="0" u="none" strike="noStrike" cap="none" baseline="0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re-existing hypertension, </a:t>
            </a:r>
          </a:p>
          <a:p>
            <a:pPr marL="501650" marR="0" lvl="0" indent="-28575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New/</a:t>
            </a:r>
            <a:r>
              <a:rPr lang="en" b="1" i="0" u="none" strike="noStrike" cap="none" baseline="0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gestational hypertension</a:t>
            </a:r>
          </a:p>
          <a:p>
            <a:pPr marL="501650" marR="0" lvl="0" indent="-28575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Pre-eclampsia</a:t>
            </a:r>
          </a:p>
          <a:p>
            <a:pPr marL="501650" marR="0" lvl="0" indent="-28575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Eclampsia</a:t>
            </a:r>
          </a:p>
          <a:p>
            <a:pPr marL="501650" marR="0" lvl="0" indent="-28575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E</a:t>
            </a:r>
            <a:r>
              <a:rPr lang="en" b="1" i="0" u="none" strike="noStrike" cap="none" baseline="0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xacerbation of underlying renal disease/S</a:t>
            </a:r>
            <a:r>
              <a:rPr lang="en" b="1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uperimposed pre-eclampsia-eclampsia</a:t>
            </a:r>
          </a:p>
          <a:p>
            <a:pPr marL="501650" marR="0" lvl="0" indent="-285750" algn="l" rtl="0">
              <a:lnSpc>
                <a:spcPct val="80000"/>
              </a:lnSpc>
              <a:spcBef>
                <a:spcPts val="1200"/>
              </a:spcBef>
              <a:spcAft>
                <a:spcPts val="600"/>
              </a:spcAft>
              <a:buClr>
                <a:srgbClr val="000000"/>
              </a:buClr>
              <a:buSzPct val="100000"/>
              <a:buFont typeface="Wingdings" panose="05000000000000000000" pitchFamily="2" charset="2"/>
              <a:buChar char="v"/>
            </a:pPr>
            <a:r>
              <a:rPr lang="en" b="1" i="0" u="none" strike="noStrike" cap="none" baseline="0" dirty="0">
                <a:solidFill>
                  <a:srgbClr val="000000"/>
                </a:solidFill>
                <a:latin typeface="+mj-lt"/>
                <a:ea typeface="Georgia"/>
                <a:cs typeface="Georgia"/>
                <a:sym typeface="Georgia"/>
              </a:rPr>
              <a:t>SLE</a:t>
            </a:r>
          </a:p>
          <a:p>
            <a:endParaRPr b="1" dirty="0"/>
          </a:p>
          <a:p>
            <a:pPr marR="0" lvl="0" algn="l" rtl="0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545454"/>
                </a:solidFill>
              </a:rPr>
              <a:t>ΔΔ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 ECLAMPSIA</a:t>
            </a:r>
          </a:p>
          <a:p>
            <a:pPr marR="0" lvl="0" algn="l" rtl="0">
              <a:lnSpc>
                <a:spcPct val="80000"/>
              </a:lnSpc>
              <a:spcBef>
                <a:spcPts val="126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" b="1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-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Epilepsy</a:t>
            </a:r>
            <a:r>
              <a:rPr lang="en" b="1" i="0" u="none" strike="noStrike" cap="none" baseline="0" dirty="0" smtClean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,</a:t>
            </a:r>
          </a:p>
          <a:p>
            <a:pPr marR="0" lvl="0" algn="l" rtl="0">
              <a:lnSpc>
                <a:spcPct val="80000"/>
              </a:lnSpc>
              <a:spcBef>
                <a:spcPts val="126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" b="1" i="0" u="none" strike="noStrike" cap="none" baseline="0" dirty="0" smtClean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 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-Intracranial haemorrhage</a:t>
            </a:r>
            <a:r>
              <a:rPr lang="en" b="1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/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thrombosis,</a:t>
            </a:r>
            <a:r>
              <a:rPr lang="en" b="1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 </a:t>
            </a:r>
            <a:endParaRPr lang="en" b="1" dirty="0" smtClean="0">
              <a:solidFill>
                <a:srgbClr val="000000"/>
              </a:solidFill>
              <a:ea typeface="Georgia"/>
              <a:cs typeface="Georgia"/>
              <a:sym typeface="Georgia"/>
            </a:endParaRPr>
          </a:p>
          <a:p>
            <a:pPr marR="0" lvl="0" algn="l" rtl="0">
              <a:lnSpc>
                <a:spcPct val="80000"/>
              </a:lnSpc>
              <a:spcBef>
                <a:spcPts val="126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" b="1" dirty="0" smtClean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-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meningitis,</a:t>
            </a:r>
            <a:r>
              <a:rPr lang="en" b="1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 </a:t>
            </a:r>
            <a:endParaRPr lang="en" b="1" dirty="0" smtClean="0">
              <a:solidFill>
                <a:srgbClr val="000000"/>
              </a:solidFill>
              <a:ea typeface="Georgia"/>
              <a:cs typeface="Georgia"/>
              <a:sym typeface="Georgia"/>
            </a:endParaRPr>
          </a:p>
          <a:p>
            <a:pPr marR="0" lvl="0" algn="l" rtl="0">
              <a:lnSpc>
                <a:spcPct val="80000"/>
              </a:lnSpc>
              <a:spcBef>
                <a:spcPts val="126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" b="1" dirty="0" smtClean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-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cerebral malaria</a:t>
            </a:r>
            <a:r>
              <a:rPr lang="en" b="1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, </a:t>
            </a:r>
            <a:endParaRPr lang="en" b="1" dirty="0" smtClean="0">
              <a:solidFill>
                <a:srgbClr val="000000"/>
              </a:solidFill>
              <a:ea typeface="Georgia"/>
              <a:cs typeface="Georgia"/>
              <a:sym typeface="Georgia"/>
            </a:endParaRPr>
          </a:p>
          <a:p>
            <a:pPr marR="0" lvl="0" algn="l" rtl="0">
              <a:lnSpc>
                <a:spcPct val="80000"/>
              </a:lnSpc>
              <a:spcBef>
                <a:spcPts val="126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" b="1" dirty="0" smtClean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-</a:t>
            </a:r>
            <a:r>
              <a:rPr lang="en" b="1" i="0" u="none" strike="noStrike" cap="none" baseline="0" dirty="0">
                <a:solidFill>
                  <a:srgbClr val="000000"/>
                </a:solidFill>
                <a:ea typeface="Georgia"/>
                <a:cs typeface="Georgia"/>
                <a:sym typeface="Georgia"/>
              </a:rPr>
              <a:t>amniotic fluid embolism can mimic eclampsia.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5015830"/>
      </p:ext>
    </p:extLst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67544" y="332656"/>
            <a:ext cx="8208912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Assessment of the severity of Gestational Hypertensive Disorders</a:t>
            </a:r>
            <a:endParaRPr lang="en-US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696764769"/>
              </p:ext>
            </p:extLst>
          </p:nvPr>
        </p:nvGraphicFramePr>
        <p:xfrm>
          <a:off x="571472" y="1571612"/>
          <a:ext cx="8143932" cy="49292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021288"/>
            <a:ext cx="8568952" cy="5040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N.B: Grades of </a:t>
            </a:r>
            <a:r>
              <a:rPr lang="en-US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proteinuria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(in g/L): Trace=0.1,     1+=0.3,     2+=1,     3+=3,     4+=10   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85166858"/>
              </p:ext>
            </p:extLst>
          </p:nvPr>
        </p:nvGraphicFramePr>
        <p:xfrm>
          <a:off x="0" y="0"/>
          <a:ext cx="8929718" cy="5857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3131840" y="4509120"/>
            <a:ext cx="3528392" cy="129614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N.B: Pre-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eclampsia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is principally a syndrome of signs and when symptoms appear it is usually late.</a:t>
            </a:r>
          </a:p>
          <a:p>
            <a:pPr algn="ctr"/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Assessment of the severity of pre-</a:t>
            </a:r>
            <a:r>
              <a:rPr lang="en-US" sz="1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eclampsia</a:t>
            </a:r>
            <a:r>
              <a:rPr lang="en-US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is given in the next slide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lang="en-I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6470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oadway" pitchFamily="82" charset="0"/>
              </a:rPr>
              <a:t>Indicators of severity of Pre-</a:t>
            </a:r>
            <a:r>
              <a:rPr lang="en-US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oadway" pitchFamily="82" charset="0"/>
              </a:rPr>
              <a:t>eclampsia</a:t>
            </a:r>
            <a:endParaRPr lang="en-IN" sz="2000" dirty="0">
              <a:latin typeface="Broadway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908720"/>
            <a:ext cx="6400800" cy="4730080"/>
          </a:xfrm>
        </p:spPr>
        <p:txBody>
          <a:bodyPr/>
          <a:lstStyle/>
          <a:p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514957"/>
              </p:ext>
            </p:extLst>
          </p:nvPr>
        </p:nvGraphicFramePr>
        <p:xfrm>
          <a:off x="395535" y="888535"/>
          <a:ext cx="8352929" cy="5912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5748"/>
                <a:gridCol w="2652593"/>
                <a:gridCol w="2744588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i="0" strike="noStrike" dirty="0" smtClean="0">
                          <a:solidFill>
                            <a:schemeClr val="tx1"/>
                          </a:solidFill>
                          <a:effectLst/>
                          <a:latin typeface="Showcard Gothic" pitchFamily="82" charset="0"/>
                        </a:rPr>
                        <a:t>ABNORMALITIES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howcard Gothic" pitchFamily="82" charset="0"/>
                        </a:rPr>
                        <a:t>NONSEVERE </a:t>
                      </a:r>
                      <a:r>
                        <a:rPr lang="en-US" b="0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Showcard Gothic" pitchFamily="82" charset="0"/>
                        </a:rPr>
                        <a:t> </a:t>
                      </a:r>
                      <a:r>
                        <a:rPr lang="en-US" b="1" i="1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</a:rPr>
                        <a:t>(mild)</a:t>
                      </a:r>
                      <a:endParaRPr lang="en-IN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Showcard Gothic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  <a:latin typeface="Showcard Gothic" pitchFamily="82" charset="0"/>
                        </a:rPr>
                        <a:t>SEVERE</a:t>
                      </a:r>
                      <a:endParaRPr lang="en-IN" b="0" dirty="0">
                        <a:solidFill>
                          <a:schemeClr val="tx1"/>
                        </a:solidFill>
                        <a:latin typeface="Showcard Gothic" pitchFamily="82" charset="0"/>
                      </a:endParaRPr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Blood</a:t>
                      </a:r>
                      <a:r>
                        <a:rPr lang="en-US" baseline="0" dirty="0" smtClean="0">
                          <a:latin typeface="Bauhaus 93" pitchFamily="82" charset="0"/>
                        </a:rPr>
                        <a:t> pressure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1" i="1" dirty="0" smtClean="0"/>
                        <a:t>≥140/90mmHg</a:t>
                      </a:r>
                      <a:r>
                        <a:rPr lang="en-US" sz="1800" b="1" i="1" baseline="0" dirty="0" smtClean="0"/>
                        <a:t> but &lt;160/110mmHg</a:t>
                      </a:r>
                      <a:endParaRPr lang="en-IN" sz="1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baseline="0" dirty="0" smtClean="0"/>
                        <a:t>≥160/110mmHg</a:t>
                      </a:r>
                      <a:endParaRPr lang="en-IN" b="1" i="1" baseline="0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Bauhaus 93" pitchFamily="82" charset="0"/>
                        </a:rPr>
                        <a:t>Proteinuria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≤2+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≥3+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Bauhaus 93" pitchFamily="82" charset="0"/>
                        </a:rPr>
                        <a:t>Oliguria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&lt;400ml/day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Headache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Present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Visual disturbances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Present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Platelet count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Normal 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Thrombocytopenia</a:t>
                      </a:r>
                      <a:r>
                        <a:rPr lang="en-US" b="1" i="1" baseline="0" dirty="0" smtClean="0"/>
                        <a:t> (100,000/mm</a:t>
                      </a:r>
                      <a:r>
                        <a:rPr lang="en-US" b="1" i="1" baseline="20000" dirty="0" smtClean="0"/>
                        <a:t>3</a:t>
                      </a:r>
                      <a:r>
                        <a:rPr lang="en-US" b="1" i="1" baseline="0" dirty="0" smtClean="0"/>
                        <a:t>)</a:t>
                      </a:r>
                      <a:endParaRPr lang="en-IN" b="1" i="1" dirty="0"/>
                    </a:p>
                  </a:txBody>
                  <a:tcPr/>
                </a:tc>
              </a:tr>
              <a:tr h="115627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HELLP syndrome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May</a:t>
                      </a:r>
                      <a:r>
                        <a:rPr lang="en-US" b="1" i="1" baseline="0" dirty="0" smtClean="0"/>
                        <a:t> be present</a:t>
                      </a:r>
                      <a:endParaRPr lang="en-IN" b="1" i="1" baseline="0" dirty="0" smtClean="0"/>
                    </a:p>
                    <a:p>
                      <a:r>
                        <a:rPr lang="en-US" b="1" i="1" baseline="0" dirty="0" smtClean="0"/>
                        <a:t>ALT,AST &gt;70 IU/L</a:t>
                      </a:r>
                    </a:p>
                    <a:p>
                      <a:r>
                        <a:rPr lang="en-US" b="1" i="1" baseline="0" dirty="0" smtClean="0"/>
                        <a:t>LDH&gt;600 IU/L</a:t>
                      </a:r>
                    </a:p>
                    <a:p>
                      <a:r>
                        <a:rPr lang="en-US" b="1" i="1" baseline="0" dirty="0" err="1" smtClean="0"/>
                        <a:t>Bilirubin</a:t>
                      </a:r>
                      <a:r>
                        <a:rPr lang="en-US" b="1" i="1" baseline="0" dirty="0" smtClean="0"/>
                        <a:t> &gt;1.2g/L</a:t>
                      </a:r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Serum </a:t>
                      </a:r>
                      <a:r>
                        <a:rPr lang="en-US" dirty="0" err="1" smtClean="0">
                          <a:latin typeface="Bauhaus 93" pitchFamily="82" charset="0"/>
                        </a:rPr>
                        <a:t>transaminases</a:t>
                      </a:r>
                      <a:r>
                        <a:rPr lang="en-US" sz="1050" dirty="0" smtClean="0">
                          <a:latin typeface="+mj-lt"/>
                        </a:rPr>
                        <a:t>(AST,ALT)</a:t>
                      </a:r>
                      <a:endParaRPr lang="en-US" dirty="0" smtClean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Normal</a:t>
                      </a:r>
                      <a:r>
                        <a:rPr lang="en-US" b="1" i="1" baseline="0" dirty="0" smtClean="0"/>
                        <a:t> </a:t>
                      </a:r>
                      <a:r>
                        <a:rPr lang="en-IN" b="1" i="1" baseline="0" dirty="0" smtClean="0"/>
                        <a:t>(&lt;40 IU/L)</a:t>
                      </a:r>
                      <a:endParaRPr lang="en-US" b="1" i="1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Elevated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Bauhaus 93" pitchFamily="82" charset="0"/>
                        </a:rPr>
                        <a:t>Epigastric</a:t>
                      </a:r>
                      <a:r>
                        <a:rPr lang="en-US" baseline="0" dirty="0" smtClean="0">
                          <a:latin typeface="Bauhaus 93" pitchFamily="82" charset="0"/>
                        </a:rPr>
                        <a:t> pain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Present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Fetal growth restriction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Obvious</a:t>
                      </a:r>
                      <a:endParaRPr lang="en-IN" b="1" i="1" dirty="0"/>
                    </a:p>
                  </a:txBody>
                  <a:tcPr/>
                </a:tc>
              </a:tr>
              <a:tr h="38468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Bauhaus 93" pitchFamily="82" charset="0"/>
                        </a:rPr>
                        <a:t>Pulmonary </a:t>
                      </a:r>
                      <a:r>
                        <a:rPr lang="en-US" dirty="0" err="1" smtClean="0">
                          <a:latin typeface="Bauhaus 93" pitchFamily="82" charset="0"/>
                        </a:rPr>
                        <a:t>oedema</a:t>
                      </a:r>
                      <a:endParaRPr lang="en-IN" dirty="0">
                        <a:latin typeface="Bauhaus 93" pitchFamily="8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Absent</a:t>
                      </a:r>
                      <a:endParaRPr lang="en-IN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present</a:t>
                      </a:r>
                      <a:endParaRPr lang="en-IN" b="1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6661" y="0"/>
            <a:ext cx="729744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COMPLICATIONS OF PRE-ECLAMPSIA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547664" y="836712"/>
            <a:ext cx="525658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547664" y="83671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6804248" y="83671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043608" y="105273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IMMEDIATE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00192" y="10527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REMOTE</a:t>
            </a:r>
            <a:endParaRPr lang="en-IN" b="1" dirty="0"/>
          </a:p>
        </p:txBody>
      </p:sp>
      <p:cxnSp>
        <p:nvCxnSpPr>
          <p:cNvPr id="22" name="Straight Connector 21"/>
          <p:cNvCxnSpPr>
            <a:stCxn id="19" idx="2"/>
          </p:cNvCxnSpPr>
          <p:nvPr/>
        </p:nvCxnSpPr>
        <p:spPr>
          <a:xfrm>
            <a:off x="1835696" y="1422068"/>
            <a:ext cx="0" cy="2067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43608" y="1628800"/>
            <a:ext cx="309634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43608" y="162880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139952" y="1628800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1043608" y="1124744"/>
            <a:ext cx="1368152" cy="288032"/>
          </a:xfrm>
          <a:prstGeom prst="rect">
            <a:avLst/>
          </a:prstGeom>
          <a:solidFill>
            <a:schemeClr val="accent3">
              <a:lumMod val="75000"/>
              <a:alpha val="2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 30"/>
          <p:cNvSpPr/>
          <p:nvPr/>
        </p:nvSpPr>
        <p:spPr>
          <a:xfrm>
            <a:off x="6156176" y="1124744"/>
            <a:ext cx="1224136" cy="288032"/>
          </a:xfrm>
          <a:prstGeom prst="rect">
            <a:avLst/>
          </a:prstGeom>
          <a:solidFill>
            <a:schemeClr val="accent3">
              <a:lumMod val="75000"/>
              <a:alpha val="3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2" name="Rectangle 31"/>
          <p:cNvSpPr/>
          <p:nvPr/>
        </p:nvSpPr>
        <p:spPr>
          <a:xfrm>
            <a:off x="611560" y="1844824"/>
            <a:ext cx="1440160" cy="288032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MATERNAL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635896" y="1916832"/>
            <a:ext cx="1152128" cy="360040"/>
          </a:xfrm>
          <a:prstGeom prst="rect">
            <a:avLst/>
          </a:prstGeom>
          <a:solidFill>
            <a:schemeClr val="accent1"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FETAL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75856" y="2420888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IUGR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IUD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Asphyxia</a:t>
            </a:r>
          </a:p>
          <a:p>
            <a:r>
              <a:rPr lang="en-US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Prematurity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8" name="Straight Connector 37"/>
          <p:cNvCxnSpPr>
            <a:stCxn id="32" idx="2"/>
          </p:cNvCxnSpPr>
          <p:nvPr/>
        </p:nvCxnSpPr>
        <p:spPr>
          <a:xfrm>
            <a:off x="1331640" y="2132856"/>
            <a:ext cx="0" cy="15121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83568" y="3645024"/>
            <a:ext cx="756084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683568" y="3645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508104" y="3645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8244408" y="3645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95536" y="3861048"/>
            <a:ext cx="2160240" cy="360040"/>
          </a:xfrm>
          <a:prstGeom prst="rect">
            <a:avLst/>
          </a:prstGeom>
          <a:solidFill>
            <a:schemeClr val="accent2">
              <a:lumMod val="75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Pregnancy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4932040" y="3861048"/>
            <a:ext cx="1728192" cy="360040"/>
          </a:xfrm>
          <a:prstGeom prst="rect">
            <a:avLst/>
          </a:prstGeom>
          <a:solidFill>
            <a:schemeClr val="accent2">
              <a:lumMod val="60000"/>
              <a:lumOff val="40000"/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Labour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452320" y="3933056"/>
            <a:ext cx="1512168" cy="648072"/>
          </a:xfrm>
          <a:prstGeom prst="rect">
            <a:avLst/>
          </a:prstGeom>
          <a:solidFill>
            <a:schemeClr val="accent2">
              <a:lumMod val="60000"/>
              <a:lumOff val="40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During </a:t>
            </a:r>
            <a:r>
              <a:rPr lang="en-US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puerperium</a:t>
            </a:r>
            <a:endParaRPr lang="en-IN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3528" y="4293096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Eclampsia</a:t>
            </a:r>
            <a:r>
              <a:rPr lang="en-IN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(2%) (more in acute cases)</a:t>
            </a: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Accidental hemorrhage</a:t>
            </a: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Oliguria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Diminished vision</a:t>
            </a: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HELLP Syndrome</a:t>
            </a: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Cerebral hemorrhage</a:t>
            </a: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ARDS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355976" y="4509120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Eclampsia</a:t>
            </a:r>
            <a:endParaRPr lang="en-US" b="1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/>
              </a:rPr>
              <a:t>●</a:t>
            </a:r>
            <a:r>
              <a:rPr lang="en-US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Postpartum hemorrhage     </a:t>
            </a:r>
            <a:endParaRPr lang="en-IN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36296" y="4725144"/>
            <a:ext cx="17281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err="1" smtClean="0"/>
              <a:t>Eclampsia</a:t>
            </a:r>
            <a:r>
              <a:rPr lang="en-US" b="1" i="1" dirty="0" smtClean="0"/>
              <a:t>( in    &lt; 48hrs of delivery)</a:t>
            </a:r>
          </a:p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smtClean="0"/>
              <a:t>Shock </a:t>
            </a:r>
          </a:p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smtClean="0"/>
              <a:t>Sepsis</a:t>
            </a:r>
            <a:endParaRPr lang="en-IN" b="1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5508104" y="1456908"/>
            <a:ext cx="28803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smtClean="0"/>
              <a:t>Residual hypertension</a:t>
            </a:r>
          </a:p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smtClean="0"/>
              <a:t>Recurrent pre-</a:t>
            </a:r>
            <a:r>
              <a:rPr lang="en-US" b="1" i="1" dirty="0" err="1" smtClean="0"/>
              <a:t>eclampsia</a:t>
            </a:r>
            <a:endParaRPr lang="en-US" b="1" i="1" dirty="0" smtClean="0"/>
          </a:p>
          <a:p>
            <a:r>
              <a:rPr lang="en-US" b="1" i="1" dirty="0" smtClean="0">
                <a:latin typeface="Calibri"/>
              </a:rPr>
              <a:t>●</a:t>
            </a:r>
            <a:r>
              <a:rPr lang="en-US" b="1" i="1" dirty="0" smtClean="0"/>
              <a:t>Chronic Renal Disease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1" dirty="0" err="1" smtClean="0"/>
              <a:t>Abruptio</a:t>
            </a:r>
            <a:r>
              <a:rPr lang="en-US" b="1" i="1" dirty="0" smtClean="0"/>
              <a:t> placentae</a:t>
            </a:r>
          </a:p>
        </p:txBody>
      </p:sp>
      <p:sp>
        <p:nvSpPr>
          <p:cNvPr id="59" name="Down Arrow 58"/>
          <p:cNvSpPr/>
          <p:nvPr/>
        </p:nvSpPr>
        <p:spPr>
          <a:xfrm>
            <a:off x="3995936" y="548680"/>
            <a:ext cx="57606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0"/>
            <a:ext cx="770485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COMPLICATIONS OF ECLAMPSIA</a:t>
            </a:r>
            <a:endParaRPr lang="en-US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4283968" y="620688"/>
            <a:ext cx="64807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/>
          </a:p>
        </p:txBody>
      </p:sp>
      <p:cxnSp>
        <p:nvCxnSpPr>
          <p:cNvPr id="5" name="Straight Connector 4"/>
          <p:cNvCxnSpPr/>
          <p:nvPr/>
        </p:nvCxnSpPr>
        <p:spPr>
          <a:xfrm>
            <a:off x="1835696" y="836712"/>
            <a:ext cx="56166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835696" y="83671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452320" y="836712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259632" y="1052736"/>
            <a:ext cx="1584176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MATERNAL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020272" y="1052736"/>
            <a:ext cx="1152128" cy="2880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FETAL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88224" y="141277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Asphyxia</a:t>
            </a:r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Prematurity</a:t>
            </a:r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Hypoxia &amp; IUD</a:t>
            </a:r>
            <a:endParaRPr lang="en-IN" sz="1600" b="1" i="1" dirty="0"/>
          </a:p>
        </p:txBody>
      </p:sp>
      <p:cxnSp>
        <p:nvCxnSpPr>
          <p:cNvPr id="17" name="Straight Connector 16"/>
          <p:cNvCxnSpPr>
            <a:stCxn id="13" idx="2"/>
          </p:cNvCxnSpPr>
          <p:nvPr/>
        </p:nvCxnSpPr>
        <p:spPr>
          <a:xfrm>
            <a:off x="2051720" y="1340768"/>
            <a:ext cx="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99592" y="2420888"/>
            <a:ext cx="7344816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899592" y="249289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699792" y="249289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699792" y="2564904"/>
            <a:ext cx="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292080" y="2492896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804248" y="2420888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5292080" y="2492896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8244408" y="242088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39552" y="2780928"/>
            <a:ext cx="1296144" cy="288032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Injuries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195736" y="2708920"/>
            <a:ext cx="1584176" cy="288032"/>
          </a:xfrm>
          <a:prstGeom prst="rect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Systemic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23528" y="3356992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Tongue bite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Injuries due to  fall</a:t>
            </a:r>
          </a:p>
          <a:p>
            <a:endParaRPr lang="en-US" sz="1600" b="1" i="1" dirty="0" smtClean="0">
              <a:latin typeface="Calibri"/>
            </a:endParaRPr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Bed sore</a:t>
            </a:r>
            <a:endParaRPr lang="en-IN" sz="1600" b="1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2051720" y="3000372"/>
            <a:ext cx="28803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PULMONARY</a:t>
            </a:r>
            <a:r>
              <a:rPr lang="en-US" sz="1600" b="1" dirty="0" smtClean="0"/>
              <a:t>: </a:t>
            </a:r>
            <a:r>
              <a:rPr lang="en-US" sz="1600" b="1" i="1" dirty="0" smtClean="0"/>
              <a:t>edema, pneumonia, ARDS, embolism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CARDIAC: acute left ventricular failure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RENAL: renal failure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HEPATIC: necrosis, </a:t>
            </a:r>
            <a:r>
              <a:rPr lang="en-US" sz="1600" b="1" i="1" dirty="0" err="1" smtClean="0"/>
              <a:t>subcapsular</a:t>
            </a:r>
            <a:r>
              <a:rPr lang="en-US" sz="1600" b="1" i="1" dirty="0" smtClean="0"/>
              <a:t> hematoma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CNS: cerebral hemorrhage, edema(</a:t>
            </a:r>
            <a:r>
              <a:rPr lang="en-US" sz="1600" b="1" i="1" dirty="0" err="1" smtClean="0"/>
              <a:t>vasogenic</a:t>
            </a:r>
            <a:r>
              <a:rPr lang="en-US" sz="1600" b="1" i="1" dirty="0" smtClean="0"/>
              <a:t>) </a:t>
            </a:r>
            <a:r>
              <a:rPr lang="en-IN" sz="1600" b="1" dirty="0" smtClean="0"/>
              <a:t>                    </a:t>
            </a:r>
            <a:endParaRPr lang="en-US" sz="1600" b="1" dirty="0" smtClean="0"/>
          </a:p>
        </p:txBody>
      </p:sp>
      <p:sp>
        <p:nvSpPr>
          <p:cNvPr id="40" name="Rectangle 39"/>
          <p:cNvSpPr/>
          <p:nvPr/>
        </p:nvSpPr>
        <p:spPr>
          <a:xfrm>
            <a:off x="4427984" y="2780928"/>
            <a:ext cx="1368152" cy="360040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Vision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355976" y="3284984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Diminished vision due to retinal detachment or occipital lobe ischemia</a:t>
            </a:r>
            <a:endParaRPr lang="en-IN" sz="1600" b="1" i="1" dirty="0"/>
          </a:p>
        </p:txBody>
      </p:sp>
      <p:sp>
        <p:nvSpPr>
          <p:cNvPr id="42" name="Rectangle 41"/>
          <p:cNvSpPr/>
          <p:nvPr/>
        </p:nvSpPr>
        <p:spPr>
          <a:xfrm>
            <a:off x="5940152" y="2780928"/>
            <a:ext cx="1584176" cy="36004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Hematology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940152" y="3284984"/>
            <a:ext cx="16561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Low platelet count</a:t>
            </a:r>
          </a:p>
          <a:p>
            <a:endParaRPr lang="en-US" sz="1600" b="1" i="1" dirty="0" smtClean="0"/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Disseminated Intravascular Coagulation</a:t>
            </a:r>
            <a:endParaRPr lang="en-IN" sz="1600" b="1" i="1" dirty="0"/>
          </a:p>
        </p:txBody>
      </p:sp>
      <p:sp>
        <p:nvSpPr>
          <p:cNvPr id="44" name="Rectangle 43"/>
          <p:cNvSpPr/>
          <p:nvPr/>
        </p:nvSpPr>
        <p:spPr>
          <a:xfrm>
            <a:off x="7668344" y="2852936"/>
            <a:ext cx="1331640" cy="288032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Postpartum</a:t>
            </a:r>
            <a:endParaRPr lang="en-IN" sz="1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68344" y="3429000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Shock</a:t>
            </a:r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Sepsis</a:t>
            </a:r>
          </a:p>
          <a:p>
            <a:r>
              <a:rPr lang="en-US" sz="1600" b="1" i="1" dirty="0" smtClean="0">
                <a:latin typeface="Calibri"/>
              </a:rPr>
              <a:t>●</a:t>
            </a:r>
            <a:r>
              <a:rPr lang="en-US" sz="1600" b="1" i="1" dirty="0" smtClean="0"/>
              <a:t>Psychosis</a:t>
            </a:r>
            <a:endParaRPr lang="en-IN" sz="1600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486648" cy="164305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latin typeface="Rosewood Std Regular" pitchFamily="82" charset="0"/>
              </a:rPr>
              <a:t>  </a:t>
            </a:r>
            <a:r>
              <a:rPr lang="en-US" sz="6000" b="1" dirty="0" smtClean="0">
                <a:solidFill>
                  <a:schemeClr val="tx2"/>
                </a:solidFill>
              </a:rPr>
              <a:t>HELLP   Syndrome</a:t>
            </a:r>
            <a:endParaRPr lang="en-IN" sz="6000" b="1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2500306"/>
            <a:ext cx="8072462" cy="3714776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This is an acronym for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Hemolysis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</a:rPr>
              <a:t>(H),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Elevated Liver enzymes</a:t>
            </a:r>
            <a:r>
              <a:rPr lang="en-US" sz="2400" b="1" dirty="0" smtClean="0">
                <a:solidFill>
                  <a:schemeClr val="tx1"/>
                </a:solidFill>
              </a:rPr>
              <a:t> (EL), and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ow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latelet count </a:t>
            </a:r>
            <a:r>
              <a:rPr lang="en-US" sz="2400" b="1" dirty="0" smtClean="0">
                <a:solidFill>
                  <a:schemeClr val="tx1"/>
                </a:solidFill>
              </a:rPr>
              <a:t>(LP).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It is a rare multisystem disorder that complicates pregnancy with lab evidences of micro-</a:t>
            </a:r>
            <a:r>
              <a:rPr lang="en-US" sz="2400" b="1" dirty="0" err="1" smtClean="0">
                <a:solidFill>
                  <a:schemeClr val="tx1"/>
                </a:solidFill>
              </a:rPr>
              <a:t>angiopathic</a:t>
            </a:r>
            <a:r>
              <a:rPr lang="en-US" sz="2400" b="1" dirty="0" smtClean="0">
                <a:solidFill>
                  <a:schemeClr val="tx1"/>
                </a:solidFill>
              </a:rPr>
              <a:t> </a:t>
            </a:r>
            <a:r>
              <a:rPr lang="en-US" sz="2400" b="1" dirty="0" err="1" smtClean="0">
                <a:solidFill>
                  <a:schemeClr val="tx1"/>
                </a:solidFill>
              </a:rPr>
              <a:t>hemolysis</a:t>
            </a:r>
            <a:r>
              <a:rPr lang="en-US" sz="2400" b="1" dirty="0" smtClean="0">
                <a:solidFill>
                  <a:schemeClr val="tx1"/>
                </a:solidFill>
              </a:rPr>
              <a:t>, hepatic </a:t>
            </a:r>
            <a:r>
              <a:rPr lang="en-US" sz="2400" b="1" dirty="0" err="1" smtClean="0">
                <a:solidFill>
                  <a:schemeClr val="tx1"/>
                </a:solidFill>
              </a:rPr>
              <a:t>dysfunctioning</a:t>
            </a:r>
            <a:r>
              <a:rPr lang="en-US" sz="2400" b="1" dirty="0" smtClean="0">
                <a:solidFill>
                  <a:schemeClr val="tx1"/>
                </a:solidFill>
              </a:rPr>
              <a:t> &amp; thrombocytopenia.</a:t>
            </a:r>
          </a:p>
          <a:p>
            <a:pPr algn="l"/>
            <a:r>
              <a:rPr lang="en-US" sz="2400" b="1" dirty="0" smtClean="0">
                <a:solidFill>
                  <a:schemeClr val="tx1"/>
                </a:solidFill>
              </a:rPr>
              <a:t>It is a complication mostly  associated with Pre-</a:t>
            </a:r>
            <a:r>
              <a:rPr lang="en-US" sz="2400" b="1" dirty="0" err="1" smtClean="0">
                <a:solidFill>
                  <a:schemeClr val="tx1"/>
                </a:solidFill>
              </a:rPr>
              <a:t>eclampsia</a:t>
            </a:r>
            <a:r>
              <a:rPr lang="en-US" sz="2400" b="1" dirty="0" smtClean="0">
                <a:solidFill>
                  <a:schemeClr val="tx1"/>
                </a:solidFill>
              </a:rPr>
              <a:t> but can also be diagnosed (rarely though) in the absence of these disorders.</a:t>
            </a:r>
          </a:p>
          <a:p>
            <a:endParaRPr lang="en-IN" sz="3200" b="1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" y="3571876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	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654296"/>
          </a:xfrm>
        </p:spPr>
        <p:txBody>
          <a:bodyPr/>
          <a:lstStyle/>
          <a:p>
            <a:r>
              <a:rPr lang="en-US" dirty="0" smtClean="0"/>
              <a:t>What is Significant Proteinuria in Pregnancy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188" y="1844824"/>
            <a:ext cx="7467600" cy="2544886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Total protein in 24 hours urine &gt; 300mg</a:t>
            </a:r>
          </a:p>
          <a:p>
            <a:r>
              <a:rPr lang="en-US" sz="3200" b="1" dirty="0" smtClean="0"/>
              <a:t>Protein : Creatinine ratio in random sample &gt; 0.1</a:t>
            </a:r>
          </a:p>
        </p:txBody>
      </p:sp>
    </p:spTree>
    <p:extLst>
      <p:ext uri="{BB962C8B-B14F-4D97-AF65-F5344CB8AC3E}">
        <p14:creationId xmlns:p14="http://schemas.microsoft.com/office/powerpoint/2010/main" val="2959978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54739077"/>
              </p:ext>
            </p:extLst>
          </p:nvPr>
        </p:nvGraphicFramePr>
        <p:xfrm>
          <a:off x="1077878" y="117693"/>
          <a:ext cx="8066122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214282" y="117693"/>
            <a:ext cx="588623" cy="67403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</a:p>
          <a:p>
            <a:pPr algn="ctr"/>
            <a:r>
              <a:rPr lang="en-US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</a:p>
          <a:p>
            <a:pPr algn="ctr"/>
            <a:r>
              <a:rPr lang="en-US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</a:t>
            </a:r>
            <a:endParaRPr lang="en-US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3428992" y="5475543"/>
            <a:ext cx="71438" cy="214314"/>
          </a:xfrm>
          <a:prstGeom prst="down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0"/>
            <a:ext cx="7772400" cy="928646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latin typeface="Copperplate Gothic Bold" pitchFamily="34" charset="0"/>
              </a:rPr>
              <a:t>Diagnosis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IN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781462"/>
              </p:ext>
            </p:extLst>
          </p:nvPr>
        </p:nvGraphicFramePr>
        <p:xfrm>
          <a:off x="1000101" y="2357431"/>
          <a:ext cx="7929618" cy="433056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643206"/>
                <a:gridCol w="2643206"/>
                <a:gridCol w="2643206"/>
              </a:tblGrid>
              <a:tr h="883301">
                <a:tc>
                  <a:txBody>
                    <a:bodyPr/>
                    <a:lstStyle/>
                    <a:p>
                      <a:r>
                        <a:rPr lang="en-US" b="1" i="1" dirty="0" err="1" smtClean="0">
                          <a:solidFill>
                            <a:schemeClr val="bg1"/>
                          </a:solidFill>
                        </a:rPr>
                        <a:t>Hemolysis</a:t>
                      </a:r>
                      <a:r>
                        <a:rPr lang="en-US" b="1" i="1" dirty="0" smtClean="0">
                          <a:solidFill>
                            <a:schemeClr val="bg1"/>
                          </a:solidFill>
                        </a:rPr>
                        <a:t> (Hallmark of the triad)</a:t>
                      </a:r>
                      <a:endParaRPr lang="en-IN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chemeClr val="bg1"/>
                          </a:solidFill>
                        </a:rPr>
                        <a:t>Elevated Liver  Enzymes</a:t>
                      </a:r>
                      <a:endParaRPr lang="en-IN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>
                          <a:solidFill>
                            <a:schemeClr val="bg1"/>
                          </a:solidFill>
                        </a:rPr>
                        <a:t>Low Platelet</a:t>
                      </a:r>
                      <a:r>
                        <a:rPr lang="en-US" b="1" i="1" baseline="0" dirty="0" smtClean="0">
                          <a:solidFill>
                            <a:schemeClr val="bg1"/>
                          </a:solidFill>
                        </a:rPr>
                        <a:t> Count</a:t>
                      </a:r>
                      <a:endParaRPr lang="en-IN" b="1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50474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LDH&gt;600IU/L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Liver Enzymes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baseline="0" dirty="0" smtClean="0"/>
                        <a:t> (&lt;100,000/cu.mm)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62184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Low serum </a:t>
                      </a:r>
                      <a:r>
                        <a:rPr lang="en-US" b="1" i="1" dirty="0" err="1" smtClean="0"/>
                        <a:t>haptoglobin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b="1" i="1" dirty="0" smtClean="0"/>
                        <a:t>           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8330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High serum </a:t>
                      </a:r>
                      <a:r>
                        <a:rPr lang="en-US" b="1" i="1" dirty="0" err="1" smtClean="0"/>
                        <a:t>bilirubin</a:t>
                      </a:r>
                      <a:r>
                        <a:rPr lang="en-US" b="1" i="1" dirty="0" smtClean="0"/>
                        <a:t> (&gt;1.2 mg/dl)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High ALT &amp; AST</a:t>
                      </a:r>
                    </a:p>
                    <a:p>
                      <a:r>
                        <a:rPr lang="en-US" b="1" i="1" dirty="0" smtClean="0"/>
                        <a:t>(&gt;70 IU/L)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888347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Abnormal PBS (</a:t>
                      </a:r>
                      <a:r>
                        <a:rPr lang="en-US" b="1" i="1" dirty="0" err="1" smtClean="0"/>
                        <a:t>Schistocytes</a:t>
                      </a:r>
                      <a:r>
                        <a:rPr lang="en-US" b="1" i="1" dirty="0" smtClean="0"/>
                        <a:t>, burr cells)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50474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en-US" b="1" i="1" dirty="0" smtClean="0"/>
                        <a:t> Later-low </a:t>
                      </a:r>
                      <a:r>
                        <a:rPr lang="en-US" b="1" i="1" dirty="0" err="1" smtClean="0"/>
                        <a:t>Hb</a:t>
                      </a:r>
                      <a:r>
                        <a:rPr lang="en-US" b="1" i="1" dirty="0" smtClean="0"/>
                        <a:t>%</a:t>
                      </a:r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Diagram 5"/>
          <p:cNvGraphicFramePr/>
          <p:nvPr/>
        </p:nvGraphicFramePr>
        <p:xfrm>
          <a:off x="1000100" y="785794"/>
          <a:ext cx="7524760" cy="142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Down Arrow 2"/>
          <p:cNvSpPr/>
          <p:nvPr/>
        </p:nvSpPr>
        <p:spPr>
          <a:xfrm>
            <a:off x="4427984" y="3789040"/>
            <a:ext cx="50405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1"/>
            <a:ext cx="8143900" cy="1142983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</a:rPr>
              <a:t>Usual Time of Onset</a:t>
            </a:r>
            <a:endParaRPr lang="en-IN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0" y="1397000"/>
          <a:ext cx="6096000" cy="187960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Georgia" pitchFamily="18" charset="0"/>
                        </a:rPr>
                        <a:t>Relation</a:t>
                      </a:r>
                      <a:r>
                        <a:rPr lang="en-US" sz="2000" baseline="0" dirty="0" smtClean="0">
                          <a:latin typeface="Georgia" pitchFamily="18" charset="0"/>
                        </a:rPr>
                        <a:t> to delivery</a:t>
                      </a:r>
                      <a:endParaRPr lang="en-IN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Georgia" pitchFamily="18" charset="0"/>
                        </a:rPr>
                        <a:t>Percentage</a:t>
                      </a:r>
                      <a:endParaRPr lang="en-IN" sz="2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Antepartum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72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Post_partum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q"/>
                      </a:pPr>
                      <a:r>
                        <a:rPr lang="en-IN" dirty="0" smtClean="0"/>
                        <a:t> ≤48 hours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Char char="q"/>
                      </a:pPr>
                      <a:r>
                        <a:rPr lang="en-US" dirty="0" smtClean="0"/>
                        <a:t> &gt;48 hours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71604" y="4286256"/>
          <a:ext cx="6096000" cy="181356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048000"/>
                <a:gridCol w="3048000"/>
              </a:tblGrid>
              <a:tr h="42862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Georgia" pitchFamily="18" charset="0"/>
                        </a:rPr>
                        <a:t>Gestational Age</a:t>
                      </a:r>
                      <a:r>
                        <a:rPr lang="en-US" sz="2000" baseline="0" dirty="0" smtClean="0">
                          <a:latin typeface="Georgia" pitchFamily="18" charset="0"/>
                        </a:rPr>
                        <a:t> (Weeks)</a:t>
                      </a:r>
                      <a:endParaRPr lang="en-IN" sz="20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21-27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28-36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&gt;37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</a:t>
                      </a:r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2332037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b="1" u="sng" dirty="0" smtClean="0">
                <a:solidFill>
                  <a:srgbClr val="FF0000"/>
                </a:solidFill>
              </a:rPr>
              <a:t>Treatment</a:t>
            </a:r>
            <a:endParaRPr lang="en-IN" sz="96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1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Can we predict whether a pregnancy would be complicated with Hypertensive disorders?</a:t>
            </a:r>
            <a:endParaRPr lang="en-IN" sz="3200" b="1" dirty="0">
              <a:solidFill>
                <a:srgbClr val="FFFF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V="1">
            <a:off x="6948264" y="4941168"/>
            <a:ext cx="288032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948264" y="5445224"/>
            <a:ext cx="288032" cy="1440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940152" y="5445224"/>
            <a:ext cx="360040" cy="2160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236296" y="4653136"/>
            <a:ext cx="726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AT- III</a:t>
            </a:r>
            <a:endParaRPr lang="en-IN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08304" y="5589240"/>
            <a:ext cx="585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ANP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5661248"/>
            <a:ext cx="1420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Free fetal DNA</a:t>
            </a:r>
            <a:endParaRPr lang="en-IN" sz="1600" b="1" dirty="0">
              <a:solidFill>
                <a:srgbClr val="FF0000"/>
              </a:solidFill>
            </a:endParaRPr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400" b="1" dirty="0" smtClean="0">
                <a:solidFill>
                  <a:prstClr val="white"/>
                </a:solidFill>
              </a:rPr>
              <a:t>Adapted from </a:t>
            </a:r>
            <a:r>
              <a:rPr lang="en-IN" sz="1400" b="1" dirty="0" err="1" smtClean="0">
                <a:solidFill>
                  <a:prstClr val="white"/>
                </a:solidFill>
              </a:rPr>
              <a:t>Conde-Agudelo</a:t>
            </a:r>
            <a:r>
              <a:rPr lang="en-IN" sz="1400" b="1" dirty="0" smtClean="0">
                <a:solidFill>
                  <a:prstClr val="white"/>
                </a:solidFill>
              </a:rPr>
              <a:t> and associates (2009)</a:t>
            </a:r>
            <a:endParaRPr lang="en-IN" sz="1400" b="1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27584" y="1124744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prstClr val="white"/>
                </a:solidFill>
              </a:rPr>
              <a:t>Indirectly</a:t>
            </a:r>
            <a:r>
              <a:rPr lang="en-US" dirty="0" smtClean="0">
                <a:solidFill>
                  <a:prstClr val="white"/>
                </a:solidFill>
              </a:rPr>
              <a:t>, </a:t>
            </a:r>
            <a:r>
              <a:rPr lang="en-US" u="sng" dirty="0" smtClean="0">
                <a:solidFill>
                  <a:prstClr val="white"/>
                </a:solidFill>
              </a:rPr>
              <a:t>YES</a:t>
            </a:r>
            <a:r>
              <a:rPr lang="en-US" dirty="0" smtClean="0">
                <a:solidFill>
                  <a:prstClr val="white"/>
                </a:solidFill>
              </a:rPr>
              <a:t>…</a:t>
            </a:r>
            <a:endParaRPr lang="en-IN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3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E521975E-373F-4274-9C10-29FFD8823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graphicEl>
                                              <a:dgm id="{E521975E-373F-4274-9C10-29FFD8823C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738C6BA-D9FB-44D1-A7C1-8AE90DB182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graphicEl>
                                              <a:dgm id="{6738C6BA-D9FB-44D1-A7C1-8AE90DB182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A415DF3C-F45E-43F7-9091-9F336CBF40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graphicEl>
                                              <a:dgm id="{A415DF3C-F45E-43F7-9091-9F336CBF40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7BCDEE5-7DAC-4012-BE7E-ABD4BB56C5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graphicEl>
                                              <a:dgm id="{67BCDEE5-7DAC-4012-BE7E-ABD4BB56C5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graphicEl>
                                              <a:dgm id="{6A2137B5-D3BF-4E1D-98A8-C05FD3B3D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graphicEl>
                                              <a:dgm id="{6A2137B5-D3BF-4E1D-98A8-C05FD3B3DF5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Sub>
          <a:bldDgm bld="one"/>
        </p:bldSub>
      </p:bldGraphic>
      <p:bldP spid="19" grpId="0"/>
      <p:bldP spid="21" grpId="0"/>
      <p:bldP spid="22" grpId="0"/>
      <p:bldP spid="26" grpId="0" build="allAtOnce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4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effective are they???</a:t>
            </a:r>
            <a:endParaRPr lang="en-IN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is most promising, but currently, none of them is completely suitable for clinical use.</a:t>
            </a:r>
          </a:p>
          <a:p>
            <a:r>
              <a:rPr lang="en-US" dirty="0" smtClean="0"/>
              <a:t>As a result of these trials, some methods to prevent Preeclampsia have been </a:t>
            </a:r>
            <a:r>
              <a:rPr lang="en-US" dirty="0" smtClean="0">
                <a:solidFill>
                  <a:srgbClr val="FF0000"/>
                </a:solidFill>
              </a:rPr>
              <a:t>theorized</a:t>
            </a:r>
            <a:r>
              <a:rPr lang="en-US" dirty="0" smtClean="0"/>
              <a:t>…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204864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Uterine Artery Doppler Velocimetry (</a:t>
            </a:r>
            <a:r>
              <a:rPr lang="en-US" sz="3200" b="1" dirty="0" smtClean="0">
                <a:solidFill>
                  <a:srgbClr val="FF0000"/>
                </a:solidFill>
                <a:latin typeface="Monotype Corsiva" pitchFamily="66" charset="0"/>
              </a:rPr>
              <a:t>abnormal flow resistance/ diastolic notch in 2</a:t>
            </a:r>
            <a:r>
              <a:rPr lang="en-US" sz="3200" b="1" baseline="30000" dirty="0" smtClean="0">
                <a:solidFill>
                  <a:srgbClr val="FF0000"/>
                </a:solidFill>
                <a:latin typeface="Monotype Corsiva" pitchFamily="66" charset="0"/>
              </a:rPr>
              <a:t>nd</a:t>
            </a:r>
            <a:r>
              <a:rPr lang="en-US" sz="3200" b="1" dirty="0" smtClean="0">
                <a:solidFill>
                  <a:srgbClr val="FF0000"/>
                </a:solidFill>
                <a:latin typeface="Monotype Corsiva" pitchFamily="66" charset="0"/>
              </a:rPr>
              <a:t>/ 3</a:t>
            </a:r>
            <a:r>
              <a:rPr lang="en-US" sz="3200" b="1" baseline="30000" dirty="0" smtClean="0">
                <a:solidFill>
                  <a:srgbClr val="FF0000"/>
                </a:solidFill>
                <a:latin typeface="Monotype Corsiva" pitchFamily="66" charset="0"/>
              </a:rPr>
              <a:t>rd</a:t>
            </a:r>
            <a:r>
              <a:rPr lang="en-US" sz="3200" b="1" dirty="0" smtClean="0">
                <a:solidFill>
                  <a:srgbClr val="FF0000"/>
                </a:solidFill>
                <a:latin typeface="Monotype Corsiva" pitchFamily="66" charset="0"/>
              </a:rPr>
              <a:t> trimester</a:t>
            </a:r>
            <a:r>
              <a:rPr lang="en-US" sz="3200" b="1" dirty="0" smtClean="0">
                <a:solidFill>
                  <a:srgbClr val="FF0000"/>
                </a:solidFill>
              </a:rPr>
              <a:t>)</a:t>
            </a:r>
            <a:endParaRPr lang="en-IN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0070C0"/>
                </a:solidFill>
              </a:rPr>
              <a:t>Trials of different preventive methods and their outcomes</a:t>
            </a:r>
            <a:endParaRPr lang="en-IN" b="1" u="sng" dirty="0">
              <a:solidFill>
                <a:srgbClr val="0070C0"/>
              </a:solidFill>
            </a:endParaRPr>
          </a:p>
        </p:txBody>
      </p:sp>
      <p:pic>
        <p:nvPicPr>
          <p:cNvPr id="4" name="Content Placeholder 3" descr="Sibai 2005 Preeclampsia Tabl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8076236" cy="5402570"/>
          </a:xfrm>
          <a:prstGeom prst="rect">
            <a:avLst/>
          </a:prstGeom>
          <a:noFill/>
          <a:ln w="9525">
            <a:gradFill>
              <a:gsLst>
                <a:gs pos="0">
                  <a:schemeClr val="tx2">
                    <a:lumMod val="75000"/>
                  </a:schemeClr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 scaled="0"/>
            </a:gra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123728" y="6488668"/>
            <a:ext cx="368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b="1" i="1" dirty="0" err="1" smtClean="0">
                <a:solidFill>
                  <a:srgbClr val="00B050"/>
                </a:solidFill>
              </a:rPr>
              <a:t>Sibai</a:t>
            </a:r>
            <a:r>
              <a:rPr lang="en-US" b="1" i="1" dirty="0" smtClean="0">
                <a:solidFill>
                  <a:srgbClr val="00B050"/>
                </a:solidFill>
              </a:rPr>
              <a:t> et al.  Lancet 365:785-99, 2005.</a:t>
            </a:r>
            <a:endParaRPr lang="en-US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58924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IN" dirty="0"/>
          </a:p>
        </p:txBody>
      </p:sp>
      <p:sp>
        <p:nvSpPr>
          <p:cNvPr id="5" name="Rectangle 4"/>
          <p:cNvSpPr/>
          <p:nvPr/>
        </p:nvSpPr>
        <p:spPr>
          <a:xfrm>
            <a:off x="1691680" y="486916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The </a:t>
            </a:r>
            <a:r>
              <a:rPr lang="en-US" sz="2400" dirty="0" smtClean="0">
                <a:solidFill>
                  <a:srgbClr val="FF0000"/>
                </a:solidFill>
              </a:rPr>
              <a:t>efficacy</a:t>
            </a:r>
            <a:r>
              <a:rPr lang="en-US" sz="2400" dirty="0" smtClean="0">
                <a:solidFill>
                  <a:prstClr val="black"/>
                </a:solidFill>
              </a:rPr>
              <a:t> of the preventive methods is </a:t>
            </a:r>
            <a:r>
              <a:rPr lang="en-US" sz="2400" dirty="0" smtClean="0">
                <a:solidFill>
                  <a:srgbClr val="FF0000"/>
                </a:solidFill>
              </a:rPr>
              <a:t>questionable</a:t>
            </a:r>
            <a:r>
              <a:rPr lang="en-US" sz="2400" dirty="0" smtClean="0">
                <a:solidFill>
                  <a:prstClr val="black"/>
                </a:solidFill>
              </a:rPr>
              <a:t> too…</a:t>
            </a:r>
            <a:endParaRPr lang="en-IN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3688" y="1700808"/>
            <a:ext cx="60791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The investigative procedures are </a:t>
            </a:r>
            <a:r>
              <a:rPr lang="en-US" sz="2400" dirty="0" smtClean="0">
                <a:solidFill>
                  <a:srgbClr val="FF0000"/>
                </a:solidFill>
              </a:rPr>
              <a:t>cumbersome</a:t>
            </a:r>
            <a:r>
              <a:rPr lang="en-US" sz="2400" dirty="0" smtClean="0">
                <a:solidFill>
                  <a:prstClr val="black"/>
                </a:solidFill>
              </a:rPr>
              <a:t>,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time-consuming</a:t>
            </a:r>
            <a:r>
              <a:rPr lang="en-US" sz="2400" dirty="0" smtClean="0">
                <a:solidFill>
                  <a:prstClr val="black"/>
                </a:solidFill>
              </a:rPr>
              <a:t> and 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expensive</a:t>
            </a:r>
            <a:r>
              <a:rPr lang="en-US" sz="2400" dirty="0" smtClean="0">
                <a:solidFill>
                  <a:prstClr val="black"/>
                </a:solidFill>
              </a:rPr>
              <a:t>…</a:t>
            </a:r>
            <a:br>
              <a:rPr lang="en-US" sz="2400" dirty="0" smtClean="0">
                <a:solidFill>
                  <a:prstClr val="black"/>
                </a:solidFill>
              </a:rPr>
            </a:br>
            <a:endParaRPr lang="en-IN" sz="2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/>
      <p:bldP spid="6" grpId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362075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Bernard MT Condensed" pitchFamily="18" charset="0"/>
              </a:rPr>
              <a:t>Management of preeclampsia &amp; PIH</a:t>
            </a:r>
            <a:br>
              <a:rPr lang="en-US" dirty="0" smtClean="0">
                <a:solidFill>
                  <a:srgbClr val="002060"/>
                </a:solidFill>
                <a:latin typeface="Bernard MT Condensed" pitchFamily="18" charset="0"/>
              </a:rPr>
            </a:br>
            <a:endParaRPr lang="en-IN" dirty="0">
              <a:solidFill>
                <a:srgbClr val="002060"/>
              </a:solidFill>
              <a:latin typeface="Bernard MT Condensed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type="body" idx="1"/>
          </p:nvPr>
        </p:nvSpPr>
        <p:spPr>
          <a:xfrm>
            <a:off x="683568" y="4005064"/>
            <a:ext cx="7772400" cy="2364283"/>
          </a:xfrm>
        </p:spPr>
        <p:txBody>
          <a:bodyPr>
            <a:normAutofit/>
          </a:bodyPr>
          <a:lstStyle/>
          <a:p>
            <a:endParaRPr lang="en-US" sz="3200" b="1" dirty="0" smtClean="0">
              <a:solidFill>
                <a:schemeClr val="accent6">
                  <a:lumMod val="75000"/>
                </a:schemeClr>
              </a:solidFill>
              <a:latin typeface="Adobe Gothic Std B" pitchFamily="34" charset="-128"/>
              <a:ea typeface="Adobe Gothic Std B" pitchFamily="34" charset="-128"/>
              <a:cs typeface="Narkisim" pitchFamily="34" charset="-79"/>
            </a:endParaRPr>
          </a:p>
          <a:p>
            <a:endParaRPr lang="en-IN" dirty="0">
              <a:solidFill>
                <a:schemeClr val="accent6">
                  <a:lumMod val="75000"/>
                </a:schemeClr>
              </a:solidFill>
              <a:latin typeface="Narkisim" pitchFamily="34" charset="-79"/>
              <a:cs typeface="Narkisim" pitchFamily="34" charset="-79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692696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Monotype Sorts" pitchFamily="2" charset="2"/>
              <a:buNone/>
              <a:defRPr/>
            </a:pPr>
            <a:r>
              <a:rPr lang="en-US" sz="2800" u="sng" dirty="0" smtClean="0">
                <a:solidFill>
                  <a:srgbClr val="FF0000"/>
                </a:solidFill>
                <a:latin typeface="Rockwell Extra Bold" pitchFamily="18" charset="0"/>
              </a:rPr>
              <a:t>After early diagnosis, further management depends on 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1916832"/>
            <a:ext cx="74888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7">
              <a:buFont typeface="Wingdings" pitchFamily="2" charset="2"/>
              <a:buChar char="q"/>
            </a:pPr>
            <a:r>
              <a:rPr lang="en-US" sz="4000" b="1" dirty="0" smtClean="0">
                <a:solidFill>
                  <a:srgbClr val="004C22"/>
                </a:solidFill>
                <a:latin typeface="Rockwell" pitchFamily="18" charset="0"/>
              </a:rPr>
              <a:t>Severity of disease</a:t>
            </a:r>
          </a:p>
          <a:p>
            <a:endParaRPr lang="en-IN" dirty="0">
              <a:solidFill>
                <a:srgbClr val="004C22"/>
              </a:solidFill>
              <a:latin typeface="Rockwell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15616" y="3068960"/>
            <a:ext cx="518457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7">
              <a:buFont typeface="Wingdings" pitchFamily="2" charset="2"/>
              <a:buChar char="q"/>
            </a:pPr>
            <a:r>
              <a:rPr lang="en-US" sz="4000" b="1" dirty="0" smtClean="0">
                <a:solidFill>
                  <a:srgbClr val="004C22"/>
                </a:solidFill>
                <a:latin typeface="Rockwell" pitchFamily="18" charset="0"/>
              </a:rPr>
              <a:t>Fetal maturity</a:t>
            </a:r>
          </a:p>
          <a:p>
            <a:endParaRPr lang="en-IN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4077072"/>
            <a:ext cx="597666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7">
              <a:buFont typeface="Wingdings" pitchFamily="2" charset="2"/>
              <a:buChar char="q"/>
            </a:pPr>
            <a:r>
              <a:rPr lang="en-US" sz="4000" b="1" dirty="0" smtClean="0">
                <a:solidFill>
                  <a:srgbClr val="004C22"/>
                </a:solidFill>
                <a:latin typeface="Rockwell" pitchFamily="18" charset="0"/>
              </a:rPr>
              <a:t>Condition of cervix</a:t>
            </a:r>
          </a:p>
          <a:p>
            <a:endParaRPr lang="en-IN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3" grpId="1"/>
      <p:bldP spid="14" grpId="0"/>
      <p:bldP spid="14" grpId="1"/>
      <p:bldP spid="15" grpId="0"/>
      <p:bldP spid="15" grpId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434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What is EXPECTANT MANAGEMENT</a:t>
            </a:r>
            <a:r>
              <a:rPr lang="en-US" dirty="0" smtClean="0"/>
              <a:t>?</a:t>
            </a:r>
            <a:endParaRPr lang="en-IN" dirty="0"/>
          </a:p>
        </p:txBody>
      </p:sp>
      <p:pic>
        <p:nvPicPr>
          <p:cNvPr id="8" name="Picture 7" descr="what-is-protein-chefjaysc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05682" y="836712"/>
            <a:ext cx="2809940" cy="2232248"/>
          </a:xfrm>
          <a:prstGeom prst="rect">
            <a:avLst/>
          </a:prstGeom>
        </p:spPr>
      </p:pic>
      <p:pic>
        <p:nvPicPr>
          <p:cNvPr id="9" name="Picture 8" descr="carbohydrates-bread-grains-past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9" y="836712"/>
            <a:ext cx="3096344" cy="2150740"/>
          </a:xfrm>
          <a:prstGeom prst="rect">
            <a:avLst/>
          </a:prstGeom>
        </p:spPr>
      </p:pic>
      <p:pic>
        <p:nvPicPr>
          <p:cNvPr id="10" name="Picture 9" descr="exercis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9" y="4725144"/>
            <a:ext cx="1980082" cy="2132856"/>
          </a:xfrm>
          <a:prstGeom prst="rect">
            <a:avLst/>
          </a:prstGeom>
        </p:spPr>
      </p:pic>
      <p:pic>
        <p:nvPicPr>
          <p:cNvPr id="11" name="Picture 10" descr="600px-Blank_stop_sign_octagon.svg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44016" y="4941168"/>
            <a:ext cx="1705372" cy="1705372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>
            <a:off x="1907704" y="5373216"/>
            <a:ext cx="1224136" cy="7920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5373216"/>
            <a:ext cx="1008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prstClr val="white"/>
                </a:solidFill>
              </a:rPr>
              <a:t>NO</a:t>
            </a:r>
            <a:endParaRPr lang="en-IN" sz="4800" dirty="0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3851920" y="1412776"/>
            <a:ext cx="1728192" cy="86409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rgbClr val="0070C0"/>
                </a:solidFill>
              </a:rPr>
              <a:t>YES</a:t>
            </a:r>
            <a:endParaRPr lang="en-IN" sz="3200" dirty="0">
              <a:solidFill>
                <a:srgbClr val="0070C0"/>
              </a:solidFill>
            </a:endParaRPr>
          </a:p>
        </p:txBody>
      </p:sp>
      <p:pic>
        <p:nvPicPr>
          <p:cNvPr id="15" name="Picture 14" descr="shutterstock_68380858.jpg-Sea-salt-mounds-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96136" y="3212976"/>
            <a:ext cx="2990106" cy="1993404"/>
          </a:xfrm>
          <a:prstGeom prst="rect">
            <a:avLst/>
          </a:prstGeom>
        </p:spPr>
      </p:pic>
      <p:sp>
        <p:nvSpPr>
          <p:cNvPr id="16" name="Right Arrow 15"/>
          <p:cNvSpPr/>
          <p:nvPr/>
        </p:nvSpPr>
        <p:spPr>
          <a:xfrm>
            <a:off x="3635896" y="3645024"/>
            <a:ext cx="2160240" cy="648072"/>
          </a:xfrm>
          <a:prstGeom prst="right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15616" y="3573016"/>
            <a:ext cx="3563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Neither forced nor restricted</a:t>
            </a:r>
            <a:endParaRPr lang="en-IN" sz="2400" b="1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076056" y="2204864"/>
            <a:ext cx="720080" cy="3600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3"/>
          </p:cNvCxnSpPr>
          <p:nvPr/>
        </p:nvCxnSpPr>
        <p:spPr>
          <a:xfrm flipH="1">
            <a:off x="3419872" y="2150328"/>
            <a:ext cx="685136" cy="4865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Debjit\Pictures\vet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4048" y="5293009"/>
            <a:ext cx="2351762" cy="1564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 animBg="1"/>
      <p:bldP spid="13" grpId="0"/>
      <p:bldP spid="14" grpId="0" animBg="1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2154230"/>
          </a:xfrm>
        </p:spPr>
        <p:txBody>
          <a:bodyPr/>
          <a:lstStyle/>
          <a:p>
            <a:r>
              <a:rPr lang="en-US" dirty="0" smtClean="0"/>
              <a:t>Gestational 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7467600" cy="311639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New onset</a:t>
            </a:r>
            <a:r>
              <a:rPr lang="en-US" sz="3200" dirty="0" smtClean="0"/>
              <a:t> of hypertension after </a:t>
            </a:r>
            <a:r>
              <a:rPr lang="en-US" sz="3200" b="1" u="sng" dirty="0" smtClean="0"/>
              <a:t>20 weeks</a:t>
            </a:r>
            <a:r>
              <a:rPr lang="en-US" sz="3200" dirty="0" smtClean="0"/>
              <a:t> of gestation without proteinuria, followed by return of B.P. to </a:t>
            </a:r>
            <a:r>
              <a:rPr lang="en-US" sz="3200" b="1" dirty="0" smtClean="0"/>
              <a:t>normal within 12 weeks</a:t>
            </a:r>
            <a:r>
              <a:rPr lang="en-US" sz="3200" dirty="0" smtClean="0"/>
              <a:t> post-partum.</a:t>
            </a:r>
          </a:p>
        </p:txBody>
      </p:sp>
    </p:spTree>
    <p:extLst>
      <p:ext uri="{BB962C8B-B14F-4D97-AF65-F5344CB8AC3E}">
        <p14:creationId xmlns:p14="http://schemas.microsoft.com/office/powerpoint/2010/main" val="97437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C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u="sng" dirty="0" smtClean="0">
                <a:solidFill>
                  <a:srgbClr val="FF0000"/>
                </a:solidFill>
              </a:rPr>
              <a:t>Treatment proper</a:t>
            </a:r>
            <a:endParaRPr lang="en-IN" sz="9600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en-US" u="sng" dirty="0" smtClean="0">
                <a:solidFill>
                  <a:srgbClr val="FF0000"/>
                </a:solidFill>
                <a:latin typeface="Narkisim" pitchFamily="34" charset="-79"/>
                <a:cs typeface="Narkisim" pitchFamily="34" charset="-79"/>
              </a:rPr>
              <a:t>For mild - controlled disease </a:t>
            </a:r>
            <a:r>
              <a:rPr lang="en-US" dirty="0" smtClean="0">
                <a:solidFill>
                  <a:srgbClr val="FF0000"/>
                </a:solidFill>
                <a:latin typeface="Narkisim" pitchFamily="34" charset="-79"/>
                <a:cs typeface="Narkisim" pitchFamily="34" charset="-79"/>
              </a:rPr>
              <a:t>: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6106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DFA56E-21D2-4E52-824F-39DA64BB8489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71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err="1" smtClean="0">
                <a:solidFill>
                  <a:srgbClr val="FF0000"/>
                </a:solidFill>
              </a:rPr>
              <a:t>Hospitalisation</a:t>
            </a:r>
            <a:r>
              <a:rPr lang="en-US" b="1" u="sng" dirty="0" smtClean="0">
                <a:solidFill>
                  <a:srgbClr val="FF0000"/>
                </a:solidFill>
              </a:rPr>
              <a:t>???</a:t>
            </a:r>
            <a:endParaRPr lang="en-IN" b="1" u="sng" dirty="0" smtClean="0">
              <a:solidFill>
                <a:srgbClr val="FF0000"/>
              </a:solidFill>
            </a:endParaRPr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>
          <a:xfrm>
            <a:off x="539552" y="1484784"/>
            <a:ext cx="8147248" cy="2808312"/>
          </a:xfrm>
        </p:spPr>
        <p:txBody>
          <a:bodyPr>
            <a:normAutofit fontScale="92500" lnSpcReduction="10000"/>
          </a:bodyPr>
          <a:lstStyle/>
          <a:p>
            <a:r>
              <a:rPr lang="en-US" sz="4800" dirty="0" smtClean="0">
                <a:solidFill>
                  <a:srgbClr val="002060"/>
                </a:solidFill>
                <a:latin typeface="Adobe Gothic Std B" pitchFamily="34" charset="-128"/>
                <a:ea typeface="Adobe Gothic Std B" pitchFamily="34" charset="-128"/>
              </a:rPr>
              <a:t>Gestational HTN  </a:t>
            </a:r>
            <a:r>
              <a:rPr lang="en-US" sz="4800" dirty="0" smtClean="0">
                <a:solidFill>
                  <a:srgbClr val="002060"/>
                </a:solidFill>
              </a:rPr>
              <a:t>:  </a:t>
            </a:r>
            <a:r>
              <a:rPr lang="en-US" sz="4800" u="sng" dirty="0" smtClean="0">
                <a:solidFill>
                  <a:srgbClr val="002060"/>
                </a:solidFill>
              </a:rPr>
              <a:t>only if severe HTN</a:t>
            </a:r>
          </a:p>
          <a:p>
            <a:endParaRPr lang="en-US" sz="4800" dirty="0" smtClean="0">
              <a:solidFill>
                <a:srgbClr val="0070C0"/>
              </a:solidFill>
            </a:endParaRPr>
          </a:p>
          <a:p>
            <a:r>
              <a:rPr lang="en-US" sz="4800" dirty="0" smtClean="0">
                <a:solidFill>
                  <a:srgbClr val="002060"/>
                </a:solidFill>
                <a:latin typeface="Adobe Gothic Std B" pitchFamily="34" charset="-128"/>
                <a:ea typeface="Adobe Gothic Std B" pitchFamily="34" charset="-128"/>
              </a:rPr>
              <a:t>Preeclampsia</a:t>
            </a:r>
            <a:r>
              <a:rPr lang="en-US" sz="4800" dirty="0" smtClean="0">
                <a:solidFill>
                  <a:srgbClr val="002060"/>
                </a:solidFill>
              </a:rPr>
              <a:t>  :</a:t>
            </a:r>
          </a:p>
          <a:p>
            <a:endParaRPr lang="en-IN" sz="48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221088"/>
            <a:ext cx="71287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srgbClr val="004C22"/>
                </a:solidFill>
              </a:rPr>
              <a:t>If </a:t>
            </a:r>
            <a:r>
              <a:rPr lang="en-US" sz="3200" u="sng" dirty="0" smtClean="0">
                <a:solidFill>
                  <a:srgbClr val="004C22"/>
                </a:solidFill>
              </a:rPr>
              <a:t>diastolic pressure≥ 100mm</a:t>
            </a:r>
            <a:r>
              <a:rPr lang="en-US" sz="3200" dirty="0" smtClean="0">
                <a:solidFill>
                  <a:srgbClr val="004C22"/>
                </a:solidFill>
              </a:rPr>
              <a:t> of Hg OR, there is </a:t>
            </a:r>
            <a:r>
              <a:rPr lang="en-US" sz="3200" u="sng" dirty="0" smtClean="0">
                <a:solidFill>
                  <a:srgbClr val="004C22"/>
                </a:solidFill>
              </a:rPr>
              <a:t>proteinuria</a:t>
            </a:r>
            <a:r>
              <a:rPr lang="en-US" sz="3200" dirty="0" smtClean="0">
                <a:solidFill>
                  <a:srgbClr val="004C22"/>
                </a:solidFill>
              </a:rPr>
              <a:t> OR, there is </a:t>
            </a:r>
            <a:r>
              <a:rPr lang="en-US" sz="3200" u="sng" dirty="0" smtClean="0">
                <a:solidFill>
                  <a:srgbClr val="004C22"/>
                </a:solidFill>
              </a:rPr>
              <a:t>fetal compromise</a:t>
            </a:r>
            <a:r>
              <a:rPr lang="en-US" sz="3200" dirty="0" smtClean="0">
                <a:solidFill>
                  <a:srgbClr val="004C22"/>
                </a:solidFill>
              </a:rPr>
              <a:t>.</a:t>
            </a:r>
          </a:p>
          <a:p>
            <a:pPr>
              <a:buClr>
                <a:srgbClr val="FF0000"/>
              </a:buClr>
              <a:buSzPct val="90000"/>
              <a:buFont typeface="Wingdings" pitchFamily="2" charset="2"/>
              <a:buChar char="ü"/>
            </a:pPr>
            <a:r>
              <a:rPr lang="en-US" sz="3200" dirty="0" smtClean="0">
                <a:solidFill>
                  <a:srgbClr val="004C22"/>
                </a:solidFill>
              </a:rPr>
              <a:t>37 completed weeks of gestation</a:t>
            </a:r>
            <a:r>
              <a:rPr lang="en-US" sz="3200" dirty="0" smtClean="0">
                <a:solidFill>
                  <a:srgbClr val="002060"/>
                </a:solidFill>
              </a:rPr>
              <a:t>.</a:t>
            </a:r>
            <a:endParaRPr lang="en-IN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  <p:bldP spid="93187" grpId="0" build="p"/>
      <p:bldP spid="4" grpId="0"/>
      <p:bldP spid="4" grpId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>
          <a:xfrm>
            <a:off x="179388" y="0"/>
            <a:ext cx="8459787" cy="1368425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When should we use antihypertensive to control the BP???</a:t>
            </a:r>
            <a:endParaRPr lang="en-IN" b="1" u="sng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412776"/>
            <a:ext cx="8208912" cy="5184874"/>
          </a:xfrm>
          <a:noFill/>
        </p:spPr>
        <p:txBody>
          <a:bodyPr>
            <a:noAutofit/>
          </a:bodyPr>
          <a:lstStyle/>
          <a:p>
            <a:pPr>
              <a:defRPr/>
            </a:pPr>
            <a:r>
              <a:rPr lang="en-US" sz="6000" dirty="0"/>
              <a:t>  </a:t>
            </a:r>
            <a:r>
              <a:rPr lang="en-US" sz="6000" dirty="0" smtClean="0"/>
              <a:t> </a:t>
            </a:r>
            <a:r>
              <a:rPr lang="en-US" sz="6000" b="1" dirty="0">
                <a:solidFill>
                  <a:srgbClr val="FF0000"/>
                </a:solidFill>
              </a:rPr>
              <a:t>Acute management </a:t>
            </a:r>
            <a:r>
              <a:rPr lang="en-US" sz="6000" dirty="0">
                <a:solidFill>
                  <a:srgbClr val="FF0000"/>
                </a:solidFill>
              </a:rPr>
              <a:t>of severe </a:t>
            </a:r>
            <a:r>
              <a:rPr lang="en-US" sz="6000" dirty="0" smtClean="0">
                <a:solidFill>
                  <a:srgbClr val="FF0000"/>
                </a:solidFill>
              </a:rPr>
              <a:t>hypertension </a:t>
            </a:r>
            <a:r>
              <a:rPr lang="en-US" sz="6000" dirty="0" smtClean="0">
                <a:solidFill>
                  <a:schemeClr val="accent4">
                    <a:lumMod val="75000"/>
                  </a:schemeClr>
                </a:solidFill>
              </a:rPr>
              <a:t>(</a:t>
            </a:r>
            <a:r>
              <a:rPr lang="en-US" sz="60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BP  &gt; 160/110: to prevent stroke)</a:t>
            </a:r>
            <a:r>
              <a:rPr lang="en-IN" sz="6000" b="1" dirty="0" smtClean="0">
                <a:solidFill>
                  <a:schemeClr val="accent4">
                    <a:lumMod val="75000"/>
                  </a:schemeClr>
                </a:solidFill>
                <a:latin typeface="Arial Black" pitchFamily="34" charset="0"/>
              </a:rPr>
              <a:t>      </a:t>
            </a:r>
            <a:r>
              <a:rPr lang="en-US" sz="6000" dirty="0" smtClean="0">
                <a:solidFill>
                  <a:srgbClr val="FF0000"/>
                </a:solidFill>
              </a:rPr>
              <a:t>which </a:t>
            </a:r>
            <a:r>
              <a:rPr lang="en-US" sz="6000" dirty="0">
                <a:solidFill>
                  <a:srgbClr val="FF0000"/>
                </a:solidFill>
              </a:rPr>
              <a:t>may require </a:t>
            </a:r>
            <a:r>
              <a:rPr lang="en-US" sz="6000" dirty="0" err="1">
                <a:solidFill>
                  <a:srgbClr val="FF0000"/>
                </a:solidFill>
              </a:rPr>
              <a:t>parenteral</a:t>
            </a:r>
            <a:r>
              <a:rPr lang="en-US" sz="6000" dirty="0">
                <a:solidFill>
                  <a:srgbClr val="FF0000"/>
                </a:solidFill>
              </a:rPr>
              <a:t> </a:t>
            </a:r>
            <a:r>
              <a:rPr lang="en-US" sz="6000" dirty="0" smtClean="0">
                <a:solidFill>
                  <a:srgbClr val="FF0000"/>
                </a:solidFill>
              </a:rPr>
              <a:t>therapy.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24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539552" y="-243408"/>
            <a:ext cx="8229600" cy="1443186"/>
          </a:xfrm>
        </p:spPr>
        <p:txBody>
          <a:bodyPr/>
          <a:lstStyle/>
          <a:p>
            <a:endParaRPr lang="en-IN" u="sng" dirty="0" smtClean="0"/>
          </a:p>
        </p:txBody>
      </p:sp>
      <p:sp>
        <p:nvSpPr>
          <p:cNvPr id="9728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920875"/>
            <a:ext cx="4316412" cy="4433888"/>
          </a:xfrm>
        </p:spPr>
        <p:txBody>
          <a:bodyPr/>
          <a:lstStyle/>
          <a:p>
            <a:endParaRPr lang="en-US" sz="3600" b="1" u="sng" dirty="0" smtClean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  <a:p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9728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316413" cy="4433888"/>
          </a:xfrm>
        </p:spPr>
        <p:txBody>
          <a:bodyPr/>
          <a:lstStyle/>
          <a:p>
            <a:endParaRPr lang="en-US" dirty="0" smtClean="0">
              <a:solidFill>
                <a:srgbClr val="004C22"/>
              </a:solidFill>
            </a:endParaRPr>
          </a:p>
          <a:p>
            <a:endParaRPr lang="en-US" dirty="0" smtClean="0">
              <a:solidFill>
                <a:srgbClr val="004C22"/>
              </a:solidFill>
            </a:endParaRPr>
          </a:p>
          <a:p>
            <a:endParaRPr lang="en-US" dirty="0" smtClean="0">
              <a:solidFill>
                <a:srgbClr val="00B050"/>
              </a:solidFill>
            </a:endParaRPr>
          </a:p>
          <a:p>
            <a:endParaRPr lang="en-IN" dirty="0" smtClean="0"/>
          </a:p>
        </p:txBody>
      </p:sp>
      <p:graphicFrame>
        <p:nvGraphicFramePr>
          <p:cNvPr id="5" name="Diagram 4"/>
          <p:cNvGraphicFramePr/>
          <p:nvPr/>
        </p:nvGraphicFramePr>
        <p:xfrm>
          <a:off x="323528" y="260648"/>
          <a:ext cx="8568952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11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0" y="22225"/>
            <a:ext cx="8964613" cy="1143000"/>
          </a:xfrm>
        </p:spPr>
        <p:txBody>
          <a:bodyPr>
            <a:noAutofit/>
          </a:bodyPr>
          <a:lstStyle/>
          <a:p>
            <a:r>
              <a:rPr lang="en-US" sz="3600" b="1" u="sng" dirty="0" smtClean="0"/>
              <a:t>But wait…can </a:t>
            </a:r>
            <a:r>
              <a:rPr lang="en-US" sz="3600" b="1" u="sng" dirty="0" err="1" smtClean="0"/>
              <a:t>antihypertensives</a:t>
            </a:r>
            <a:r>
              <a:rPr lang="en-US" sz="3600" b="1" u="sng" dirty="0" smtClean="0"/>
              <a:t> be used in expectant management???</a:t>
            </a:r>
            <a:endParaRPr lang="en-IN" sz="3600" b="1" u="sng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8785225" cy="6048672"/>
          </a:xfrm>
        </p:spPr>
        <p:txBody>
          <a:bodyPr>
            <a:normAutofit/>
          </a:bodyPr>
          <a:lstStyle/>
          <a:p>
            <a:pPr>
              <a:defRPr/>
            </a:pPr>
            <a:endParaRPr lang="en-IN" b="1" dirty="0" smtClean="0"/>
          </a:p>
          <a:p>
            <a:pPr>
              <a:defRPr/>
            </a:pPr>
            <a:endParaRPr lang="en-IN" sz="3200" b="1" dirty="0" smtClean="0"/>
          </a:p>
          <a:p>
            <a:pPr>
              <a:defRPr/>
            </a:pPr>
            <a:endParaRPr lang="en-IN" sz="3200" b="1" u="sng" dirty="0" smtClean="0">
              <a:solidFill>
                <a:srgbClr val="002060"/>
              </a:solidFill>
              <a:latin typeface="Algerian" pitchFamily="82" charset="0"/>
            </a:endParaRPr>
          </a:p>
          <a:p>
            <a:pPr>
              <a:defRPr/>
            </a:pPr>
            <a:r>
              <a:rPr lang="en-IN" sz="3200" b="1" u="sng" dirty="0" smtClean="0">
                <a:latin typeface="Algerian" pitchFamily="82" charset="0"/>
              </a:rPr>
              <a:t>In non-severe Pregnancy hypertension</a:t>
            </a:r>
            <a:r>
              <a:rPr lang="en-IN" sz="3200" b="1" u="sng" dirty="0">
                <a:latin typeface="Algerian" pitchFamily="82" charset="0"/>
              </a:rPr>
              <a:t> </a:t>
            </a:r>
            <a:r>
              <a:rPr lang="en-IN" sz="3200" dirty="0" smtClean="0">
                <a:solidFill>
                  <a:srgbClr val="C00000"/>
                </a:solidFill>
                <a:latin typeface="Arial Black" pitchFamily="34" charset="0"/>
              </a:rPr>
              <a:t>– 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No clear Evidence of benefit</a:t>
            </a:r>
            <a:r>
              <a:rPr lang="en-IN" sz="3200" b="1" dirty="0">
                <a:solidFill>
                  <a:srgbClr val="C00000"/>
                </a:solidFill>
                <a:latin typeface="Franklin Gothic Medium Cond" pitchFamily="34" charset="0"/>
              </a:rPr>
              <a:t> o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ther than</a:t>
            </a:r>
            <a:r>
              <a:rPr lang="en-IN" b="1" dirty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to reduce</a:t>
            </a:r>
            <a:r>
              <a:rPr lang="en-IN" sz="3200" b="1" dirty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The Frequency of</a:t>
            </a:r>
            <a:r>
              <a:rPr lang="en-IN" sz="3200" b="1" dirty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Episodes of</a:t>
            </a:r>
            <a:r>
              <a:rPr lang="en-IN" sz="3200" b="1" dirty="0">
                <a:solidFill>
                  <a:srgbClr val="C00000"/>
                </a:solidFill>
                <a:latin typeface="Franklin Gothic Medium Cond" pitchFamily="34" charset="0"/>
              </a:rPr>
              <a:t> </a:t>
            </a:r>
            <a:r>
              <a:rPr lang="en-IN" sz="3200" b="1" dirty="0" smtClean="0">
                <a:solidFill>
                  <a:srgbClr val="C00000"/>
                </a:solidFill>
                <a:latin typeface="Franklin Gothic Medium Cond" pitchFamily="34" charset="0"/>
              </a:rPr>
              <a:t>Severe hypertension</a:t>
            </a:r>
            <a:endParaRPr lang="en-IN" sz="3200" dirty="0" smtClean="0">
              <a:solidFill>
                <a:srgbClr val="C00000"/>
              </a:solidFill>
              <a:latin typeface="Franklin Gothic Medium Cond" pitchFamily="34" charset="0"/>
            </a:endParaRPr>
          </a:p>
          <a:p>
            <a:pPr>
              <a:defRPr/>
            </a:pPr>
            <a:endParaRPr lang="en-IN" sz="32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defRPr/>
            </a:pPr>
            <a:endParaRPr lang="en-IN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defRPr/>
            </a:pPr>
            <a:r>
              <a:rPr lang="en-IN" sz="3200" b="1" dirty="0" smtClean="0">
                <a:latin typeface="Algerian" pitchFamily="82" charset="0"/>
              </a:rPr>
              <a:t>May Adversely Effect </a:t>
            </a:r>
            <a:r>
              <a:rPr lang="en-IN" sz="3200" b="1" dirty="0" err="1" smtClean="0">
                <a:latin typeface="Algerian" pitchFamily="82" charset="0"/>
              </a:rPr>
              <a:t>Fetal</a:t>
            </a:r>
            <a:r>
              <a:rPr lang="en-IN" sz="3200" b="1" dirty="0" smtClean="0">
                <a:latin typeface="Algerian" pitchFamily="82" charset="0"/>
              </a:rPr>
              <a:t> Growth velocity</a:t>
            </a:r>
            <a:endParaRPr lang="en-IN" sz="3200" dirty="0"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u="sng" dirty="0" smtClean="0">
                <a:solidFill>
                  <a:srgbClr val="FF0000"/>
                </a:solidFill>
                <a:latin typeface="Ravie" pitchFamily="82" charset="0"/>
              </a:rPr>
              <a:t>For severe-uncontrolled disease</a:t>
            </a:r>
            <a:r>
              <a:rPr lang="en-US" dirty="0" smtClean="0">
                <a:solidFill>
                  <a:srgbClr val="FF0000"/>
                </a:solidFill>
                <a:latin typeface="Ravie" pitchFamily="82" charset="0"/>
              </a:rPr>
              <a:t>: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467544" y="1066800"/>
          <a:ext cx="8382000" cy="5602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404C32-3AC0-481C-BEBA-E9463CB0C151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76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4048" y="443711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prstClr val="black"/>
                </a:solidFill>
              </a:rPr>
              <a:t>If failed</a:t>
            </a:r>
            <a:endParaRPr lang="en-IN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694240" cy="914400"/>
          </a:xfrm>
        </p:spPr>
        <p:txBody>
          <a:bodyPr>
            <a:noAutofit/>
          </a:bodyPr>
          <a:lstStyle/>
          <a:p>
            <a:r>
              <a:rPr lang="en-US" sz="3600" b="1" u="sng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For early onset severe preeclampsia</a:t>
            </a:r>
            <a:r>
              <a:rPr lang="en-US" sz="3600" dirty="0" smtClean="0">
                <a:solidFill>
                  <a:schemeClr val="bg1"/>
                </a:solidFill>
                <a:latin typeface="Adobe Fangsong Std R" pitchFamily="18" charset="-128"/>
                <a:ea typeface="Adobe Fangsong Std R" pitchFamily="18" charset="-128"/>
              </a:rPr>
              <a:t>: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838200" y="1524000"/>
            <a:ext cx="7162800" cy="370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u="sng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iriam" pitchFamily="34" charset="-79"/>
                <a:cs typeface="Miriam" pitchFamily="34" charset="-79"/>
              </a:rPr>
              <a:t>Controversy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Miriam" pitchFamily="34" charset="-79"/>
                <a:cs typeface="Miriam" pitchFamily="34" charset="-79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Miriam" pitchFamily="34" charset="-79"/>
                <a:cs typeface="Miriam" pitchFamily="34" charset="-79"/>
              </a:rPr>
              <a:t>regarding termination in early onset disease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Miriam" pitchFamily="34" charset="-79"/>
                <a:cs typeface="Miriam" pitchFamily="34" charset="-79"/>
              </a:rPr>
              <a:t>But there is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Miriam" pitchFamily="34" charset="-79"/>
                <a:cs typeface="Miriam" pitchFamily="34" charset="-79"/>
              </a:rPr>
              <a:t> </a:t>
            </a:r>
            <a:r>
              <a:rPr lang="en-US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iriam" pitchFamily="34" charset="-79"/>
                <a:cs typeface="Miriam" pitchFamily="34" charset="-79"/>
              </a:rPr>
              <a:t>no beneficial role for mother, as well as </a:t>
            </a:r>
            <a:r>
              <a:rPr lang="en-US" b="1" u="sng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iriam" pitchFamily="34" charset="-79"/>
                <a:cs typeface="Miriam" pitchFamily="34" charset="-79"/>
              </a:rPr>
              <a:t>perinatal</a:t>
            </a:r>
            <a:r>
              <a:rPr lang="en-US" b="1" u="sng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iriam" pitchFamily="34" charset="-79"/>
                <a:cs typeface="Miriam" pitchFamily="34" charset="-79"/>
              </a:rPr>
              <a:t> mortality is also high instead of conservative management </a:t>
            </a:r>
          </a:p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  <a:latin typeface="Miriam" pitchFamily="34" charset="-79"/>
                <a:cs typeface="Miriam" pitchFamily="34" charset="-79"/>
              </a:rPr>
              <a:t>So…</a:t>
            </a:r>
            <a:endParaRPr lang="en-US" sz="4800" b="1" u="sng" dirty="0" smtClean="0">
              <a:solidFill>
                <a:srgbClr val="FFC000"/>
              </a:solidFill>
              <a:latin typeface="Algerian" pitchFamily="82" charset="0"/>
              <a:cs typeface="Miriam" pitchFamily="34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632181-E874-4BDB-A741-96ACAFFD0F2C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77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2" name="Picture 2" descr="C:\Program Files\Microsoft Office\MEDIA\CAGCAT10\j03154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260648"/>
            <a:ext cx="1907704" cy="29969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35696" y="544522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u="sng" dirty="0" smtClean="0">
                <a:solidFill>
                  <a:srgbClr val="FFC000"/>
                </a:solidFill>
                <a:latin typeface="Algerian" pitchFamily="82" charset="0"/>
                <a:cs typeface="Miriam" pitchFamily="34" charset="-79"/>
              </a:rPr>
              <a:t>termination is seriously considered</a:t>
            </a:r>
            <a:endParaRPr lang="en-IN" sz="4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>
          <a:xfrm>
            <a:off x="468313" y="6350"/>
            <a:ext cx="8229600" cy="1143000"/>
          </a:xfrm>
        </p:spPr>
        <p:txBody>
          <a:bodyPr/>
          <a:lstStyle/>
          <a:p>
            <a:pPr eaLnBrk="1" hangingPunct="1"/>
            <a:endParaRPr lang="en-IN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268413"/>
            <a:ext cx="8578850" cy="558958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en-IN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36512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 descr="C:\Users\Debjit\Pictures\faq_pi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984" y="5029200"/>
            <a:ext cx="1628775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79512" y="188640"/>
          <a:ext cx="8712968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85825"/>
            <a:ext cx="9144000" cy="594995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IN" sz="3600" dirty="0">
                <a:solidFill>
                  <a:srgbClr val="002060"/>
                </a:solidFill>
              </a:rPr>
              <a:t>For </a:t>
            </a:r>
            <a:r>
              <a:rPr lang="en-IN" sz="3600" dirty="0" smtClean="0">
                <a:solidFill>
                  <a:srgbClr val="002060"/>
                </a:solidFill>
              </a:rPr>
              <a:t>any </a:t>
            </a:r>
            <a:r>
              <a:rPr lang="en-IN" sz="3600" dirty="0">
                <a:solidFill>
                  <a:srgbClr val="002060"/>
                </a:solidFill>
              </a:rPr>
              <a:t>HDP, </a:t>
            </a:r>
            <a:r>
              <a:rPr lang="en-IN" sz="3600" b="1" dirty="0">
                <a:solidFill>
                  <a:srgbClr val="FF0000"/>
                </a:solidFill>
              </a:rPr>
              <a:t>vaginal delivery should </a:t>
            </a:r>
            <a:r>
              <a:rPr lang="en-IN" sz="3600" b="1" dirty="0" smtClean="0">
                <a:solidFill>
                  <a:srgbClr val="FF0000"/>
                </a:solidFill>
              </a:rPr>
              <a:t>be considered </a:t>
            </a:r>
            <a:r>
              <a:rPr lang="en-IN" sz="3600" b="1" dirty="0">
                <a:solidFill>
                  <a:srgbClr val="FF0000"/>
                </a:solidFill>
              </a:rPr>
              <a:t>unless a </a:t>
            </a:r>
            <a:r>
              <a:rPr lang="en-IN" sz="3600" b="1" dirty="0" smtClean="0">
                <a:solidFill>
                  <a:srgbClr val="FF0000"/>
                </a:solidFill>
              </a:rPr>
              <a:t>CS is </a:t>
            </a:r>
            <a:r>
              <a:rPr lang="en-IN" sz="3600" b="1" dirty="0">
                <a:solidFill>
                  <a:srgbClr val="FF0000"/>
                </a:solidFill>
              </a:rPr>
              <a:t>required for </a:t>
            </a:r>
            <a:r>
              <a:rPr lang="en-IN" sz="3600" b="1" dirty="0" smtClean="0">
                <a:solidFill>
                  <a:srgbClr val="FF0000"/>
                </a:solidFill>
              </a:rPr>
              <a:t>the usual </a:t>
            </a:r>
            <a:r>
              <a:rPr lang="en-IN" sz="3600" b="1" dirty="0">
                <a:solidFill>
                  <a:srgbClr val="FF0000"/>
                </a:solidFill>
              </a:rPr>
              <a:t>obstetric indications</a:t>
            </a:r>
            <a:r>
              <a:rPr lang="en-IN" sz="3600" b="1" dirty="0" smtClean="0">
                <a:solidFill>
                  <a:srgbClr val="FF0000"/>
                </a:solidFill>
              </a:rPr>
              <a:t>.</a:t>
            </a:r>
          </a:p>
          <a:p>
            <a:pPr>
              <a:defRPr/>
            </a:pPr>
            <a:r>
              <a:rPr lang="en-IN" sz="3600" dirty="0" smtClean="0">
                <a:solidFill>
                  <a:srgbClr val="002060"/>
                </a:solidFill>
              </a:rPr>
              <a:t> </a:t>
            </a:r>
            <a:r>
              <a:rPr lang="en-IN" sz="3600" b="1" u="sng" dirty="0" smtClean="0"/>
              <a:t>Antihypertensives</a:t>
            </a:r>
            <a:r>
              <a:rPr lang="en-IN" sz="3600" dirty="0" smtClean="0">
                <a:solidFill>
                  <a:srgbClr val="002060"/>
                </a:solidFill>
              </a:rPr>
              <a:t> : continued throughout </a:t>
            </a:r>
            <a:r>
              <a:rPr lang="en-IN" sz="3600" dirty="0">
                <a:solidFill>
                  <a:srgbClr val="002060"/>
                </a:solidFill>
              </a:rPr>
              <a:t>labour </a:t>
            </a:r>
            <a:r>
              <a:rPr lang="en-IN" sz="3600" dirty="0" smtClean="0">
                <a:solidFill>
                  <a:srgbClr val="002060"/>
                </a:solidFill>
              </a:rPr>
              <a:t>to </a:t>
            </a:r>
            <a:r>
              <a:rPr lang="en-IN" sz="3600" u="sng" dirty="0">
                <a:solidFill>
                  <a:srgbClr val="FF0000"/>
                </a:solidFill>
              </a:rPr>
              <a:t>maintain </a:t>
            </a:r>
            <a:r>
              <a:rPr lang="en-IN" sz="3600" b="1" u="sng" dirty="0" smtClean="0">
                <a:solidFill>
                  <a:srgbClr val="FF0000"/>
                </a:solidFill>
              </a:rPr>
              <a:t>BP &lt; 160/110 </a:t>
            </a:r>
            <a:r>
              <a:rPr lang="en-IN" sz="3600" b="1" u="sng" dirty="0">
                <a:solidFill>
                  <a:srgbClr val="FF0000"/>
                </a:solidFill>
              </a:rPr>
              <a:t>mmHg </a:t>
            </a:r>
            <a:r>
              <a:rPr lang="en-IN" sz="3600" dirty="0" smtClean="0">
                <a:solidFill>
                  <a:srgbClr val="002060"/>
                </a:solidFill>
              </a:rPr>
              <a:t>. </a:t>
            </a:r>
          </a:p>
          <a:p>
            <a:pPr>
              <a:defRPr/>
            </a:pPr>
            <a:r>
              <a:rPr lang="en-IN" sz="3600" b="1" u="sng" dirty="0" smtClean="0">
                <a:solidFill>
                  <a:srgbClr val="FF0000"/>
                </a:solidFill>
              </a:rPr>
              <a:t>3</a:t>
            </a:r>
            <a:r>
              <a:rPr lang="en-IN" sz="3600" b="1" u="sng" baseline="30000" dirty="0" smtClean="0">
                <a:solidFill>
                  <a:srgbClr val="FF0000"/>
                </a:solidFill>
              </a:rPr>
              <a:t>rd</a:t>
            </a:r>
            <a:r>
              <a:rPr lang="en-IN" sz="3600" b="1" u="sng" dirty="0" smtClean="0">
                <a:solidFill>
                  <a:srgbClr val="FF0000"/>
                </a:solidFill>
              </a:rPr>
              <a:t> Stage </a:t>
            </a:r>
            <a:r>
              <a:rPr lang="en-IN" sz="3600" dirty="0" smtClean="0">
                <a:solidFill>
                  <a:srgbClr val="002060"/>
                </a:solidFill>
              </a:rPr>
              <a:t>: actively </a:t>
            </a:r>
            <a:r>
              <a:rPr lang="en-IN" sz="3600" dirty="0">
                <a:solidFill>
                  <a:srgbClr val="002060"/>
                </a:solidFill>
              </a:rPr>
              <a:t>managed </a:t>
            </a:r>
            <a:r>
              <a:rPr lang="en-IN" sz="3600" dirty="0" smtClean="0">
                <a:solidFill>
                  <a:srgbClr val="002060"/>
                </a:solidFill>
              </a:rPr>
              <a:t>with </a:t>
            </a:r>
            <a:r>
              <a:rPr lang="en-IN" sz="3600" b="1" u="sng" dirty="0" smtClean="0">
                <a:solidFill>
                  <a:srgbClr val="FF0000"/>
                </a:solidFill>
              </a:rPr>
              <a:t>oxytocin </a:t>
            </a:r>
            <a:r>
              <a:rPr lang="en-IN" sz="3600" b="1" u="sng" dirty="0">
                <a:solidFill>
                  <a:srgbClr val="FF0000"/>
                </a:solidFill>
              </a:rPr>
              <a:t>5 units IV or 10 units IM</a:t>
            </a:r>
            <a:r>
              <a:rPr lang="en-IN" sz="3600" dirty="0">
                <a:solidFill>
                  <a:srgbClr val="002060"/>
                </a:solidFill>
              </a:rPr>
              <a:t>, particularly </a:t>
            </a:r>
            <a:r>
              <a:rPr lang="en-IN" sz="3600" dirty="0">
                <a:solidFill>
                  <a:srgbClr val="004C22"/>
                </a:solidFill>
              </a:rPr>
              <a:t>in </a:t>
            </a:r>
            <a:r>
              <a:rPr lang="en-IN" sz="3600" dirty="0" smtClean="0">
                <a:solidFill>
                  <a:srgbClr val="004C22"/>
                </a:solidFill>
              </a:rPr>
              <a:t>the presence </a:t>
            </a:r>
            <a:r>
              <a:rPr lang="en-IN" sz="3600" dirty="0">
                <a:solidFill>
                  <a:srgbClr val="004C22"/>
                </a:solidFill>
              </a:rPr>
              <a:t>of thrombocytopenia or coagulopathy. (I-A)</a:t>
            </a:r>
          </a:p>
          <a:p>
            <a:pPr>
              <a:defRPr/>
            </a:pPr>
            <a:r>
              <a:rPr lang="en-IN" sz="4000" b="1" u="sng" dirty="0" smtClean="0">
                <a:solidFill>
                  <a:srgbClr val="FF0000"/>
                </a:solidFill>
              </a:rPr>
              <a:t>Ergometrine</a:t>
            </a:r>
            <a:r>
              <a:rPr lang="en-IN" sz="4000" b="1" dirty="0" smtClean="0">
                <a:solidFill>
                  <a:srgbClr val="FF0000"/>
                </a:solidFill>
              </a:rPr>
              <a:t> </a:t>
            </a:r>
            <a:r>
              <a:rPr lang="en-IN" sz="4000" b="1" dirty="0">
                <a:solidFill>
                  <a:srgbClr val="FF0000"/>
                </a:solidFill>
              </a:rPr>
              <a:t>should </a:t>
            </a:r>
            <a:r>
              <a:rPr lang="en-IN" sz="4000" b="1" u="sng" dirty="0" smtClean="0">
                <a:solidFill>
                  <a:srgbClr val="FF0000"/>
                </a:solidFill>
              </a:rPr>
              <a:t>NOT</a:t>
            </a:r>
            <a:r>
              <a:rPr lang="en-IN" sz="4000" b="1" dirty="0" smtClean="0">
                <a:solidFill>
                  <a:srgbClr val="FF0000"/>
                </a:solidFill>
              </a:rPr>
              <a:t> </a:t>
            </a:r>
            <a:r>
              <a:rPr lang="en-IN" sz="4000" b="1" dirty="0">
                <a:solidFill>
                  <a:srgbClr val="FF0000"/>
                </a:solidFill>
              </a:rPr>
              <a:t>be </a:t>
            </a:r>
            <a:r>
              <a:rPr lang="en-IN" sz="4000" b="1" dirty="0" smtClean="0">
                <a:solidFill>
                  <a:srgbClr val="FF0000"/>
                </a:solidFill>
              </a:rPr>
              <a:t>given</a:t>
            </a:r>
            <a:endParaRPr lang="en-IN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</a:t>
            </a:r>
            <a:r>
              <a:rPr lang="en-US" dirty="0" err="1" smtClean="0"/>
              <a:t>reeclamsia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1500174"/>
            <a:ext cx="6914729" cy="4541189"/>
          </a:xfrm>
        </p:spPr>
        <p:txBody>
          <a:bodyPr/>
          <a:lstStyle/>
          <a:p>
            <a:r>
              <a:rPr lang="en-US" sz="2800" dirty="0" smtClean="0"/>
              <a:t>New onset of hypertension after 20 weeks of gestation </a:t>
            </a:r>
            <a:r>
              <a:rPr lang="en-US" sz="2800" u="sng" dirty="0" smtClean="0"/>
              <a:t>along with properly documented </a:t>
            </a:r>
            <a:r>
              <a:rPr lang="en-US" sz="2800" b="1" u="sng" dirty="0" smtClean="0"/>
              <a:t>proteinuria</a:t>
            </a:r>
            <a:r>
              <a:rPr lang="en-US" sz="2800" dirty="0" smtClean="0"/>
              <a:t>, followed by return of B.P. to normal within 12 weeks post-partum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214282" y="3643314"/>
          <a:ext cx="8429684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111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9144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Showcard Gothic" pitchFamily="82" charset="0"/>
              </a:rPr>
              <a:t>Management</a:t>
            </a:r>
            <a:r>
              <a:rPr lang="en-US" dirty="0" smtClean="0">
                <a:latin typeface="Showcard Gothic" pitchFamily="82" charset="0"/>
              </a:rPr>
              <a:t> of </a:t>
            </a:r>
            <a:r>
              <a:rPr lang="en-US" dirty="0" smtClean="0">
                <a:solidFill>
                  <a:srgbClr val="FF0000"/>
                </a:solidFill>
                <a:latin typeface="Showcard Gothic" pitchFamily="82" charset="0"/>
              </a:rPr>
              <a:t>Eclampsia</a:t>
            </a:r>
            <a:r>
              <a:rPr lang="en-US" dirty="0" smtClean="0">
                <a:latin typeface="Showcard Gothic" pitchFamily="82" charset="0"/>
              </a:rPr>
              <a:t> :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1066800"/>
          <a:ext cx="91440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47C52B-B4F3-43D1-A14B-719D072CEF14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80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8686800" cy="762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Monotype Corsiva" pitchFamily="66" charset="0"/>
              </a:rPr>
              <a:t>to control </a:t>
            </a:r>
            <a:r>
              <a:rPr lang="en-US" b="1" u="sng" dirty="0" smtClean="0">
                <a:solidFill>
                  <a:srgbClr val="FF0000"/>
                </a:solidFill>
                <a:latin typeface="Monotype Corsiva" pitchFamily="66" charset="0"/>
              </a:rPr>
              <a:t>convulsion</a:t>
            </a:r>
            <a:r>
              <a:rPr lang="en-US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>
          <a:xfrm>
            <a:off x="1043608" y="2209800"/>
            <a:ext cx="7010400" cy="3657600"/>
          </a:xfrm>
        </p:spPr>
        <p:txBody>
          <a:bodyPr/>
          <a:lstStyle/>
          <a:p>
            <a:pPr>
              <a:buNone/>
            </a:pPr>
            <a:r>
              <a:rPr lang="en-US" sz="3600" dirty="0" smtClean="0">
                <a:latin typeface="Monotype Corsiva" pitchFamily="66" charset="0"/>
              </a:rPr>
              <a:t>“</a:t>
            </a:r>
            <a:r>
              <a:rPr lang="en-US" sz="3600" dirty="0" smtClean="0">
                <a:solidFill>
                  <a:srgbClr val="FF0000"/>
                </a:solidFill>
                <a:latin typeface="Matura MT Script Capitals" pitchFamily="66" charset="0"/>
                <a:cs typeface="Miriam" pitchFamily="34" charset="-79"/>
              </a:rPr>
              <a:t>It is the most effective drug to control even recurrent seizures without any central nervous system depression to mother &amp; fetus</a:t>
            </a:r>
            <a:r>
              <a:rPr lang="en-US" sz="3600" dirty="0" smtClean="0">
                <a:latin typeface="Monotype Corsiva" pitchFamily="66" charset="0"/>
              </a:rPr>
              <a:t>”</a:t>
            </a:r>
          </a:p>
          <a:p>
            <a:pPr>
              <a:buFont typeface="Monotype Sorts" pitchFamily="2" charset="2"/>
              <a:buNone/>
            </a:pPr>
            <a:r>
              <a:rPr lang="en-US" sz="3600" dirty="0" smtClean="0">
                <a:solidFill>
                  <a:srgbClr val="FFFF00"/>
                </a:solidFill>
                <a:latin typeface="Monotype Corsiva" pitchFamily="66" charset="0"/>
              </a:rPr>
              <a:t>   </a:t>
            </a:r>
            <a:endParaRPr lang="en-US" dirty="0" smtClean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11F8D8-42E5-4A71-B48C-B47B8B2E8560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81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620688"/>
            <a:ext cx="21602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4C22"/>
                </a:solidFill>
                <a:latin typeface="Matura MT Script Capitals" pitchFamily="66" charset="0"/>
              </a:rPr>
              <a:t>Magnesium sulphate</a:t>
            </a:r>
            <a:endParaRPr lang="en-IN" sz="2800" dirty="0">
              <a:solidFill>
                <a:srgbClr val="004C22"/>
              </a:solidFill>
              <a:latin typeface="Matura MT Script Capitals" pitchFamily="66" charset="0"/>
            </a:endParaRPr>
          </a:p>
        </p:txBody>
      </p:sp>
      <p:pic>
        <p:nvPicPr>
          <p:cNvPr id="7170" name="Picture 2" descr="C:\Users\Debjit\Pictures\0409-2168-02_32-3354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1627808" cy="1627808"/>
          </a:xfrm>
          <a:prstGeom prst="rect">
            <a:avLst/>
          </a:prstGeom>
          <a:noFill/>
        </p:spPr>
      </p:pic>
      <p:pic>
        <p:nvPicPr>
          <p:cNvPr id="7171" name="Picture 3" descr="C:\Users\Debjit\Pictures\35425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469844"/>
            <a:ext cx="2653507" cy="2388156"/>
          </a:xfrm>
          <a:prstGeom prst="rect">
            <a:avLst/>
          </a:prstGeom>
          <a:noFill/>
        </p:spPr>
      </p:pic>
      <p:pic>
        <p:nvPicPr>
          <p:cNvPr id="7172" name="Picture 4" descr="C:\Users\Debjit\Pictures\2251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4509120"/>
            <a:ext cx="1905000" cy="190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20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  <p:bldP spid="5" grpId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  <a:latin typeface="Monotype Corsiva" pitchFamily="66" charset="0"/>
              </a:rPr>
              <a:t> </a:t>
            </a:r>
            <a:r>
              <a:rPr lang="en-US" u="sng" dirty="0" smtClean="0">
                <a:solidFill>
                  <a:srgbClr val="002060"/>
                </a:solidFill>
                <a:latin typeface="Minion Pro SmBd" pitchFamily="18" charset="0"/>
              </a:rPr>
              <a:t>Dosages 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0" y="692696"/>
          <a:ext cx="9144000" cy="6165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A30CB3-D438-437A-B631-7CB3273D5DCA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82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46038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solidFill>
                  <a:srgbClr val="FF0000"/>
                </a:solidFill>
                <a:latin typeface="Narkisim" pitchFamily="34" charset="-79"/>
                <a:cs typeface="Narkisim" pitchFamily="34" charset="-79"/>
              </a:rPr>
              <a:t>Some more about Magnesium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856312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b="1" u="sng" dirty="0" smtClean="0">
                <a:solidFill>
                  <a:srgbClr val="FFFF00"/>
                </a:solidFill>
                <a:latin typeface="Miriam" pitchFamily="34" charset="-79"/>
                <a:cs typeface="Miriam" pitchFamily="34" charset="-79"/>
              </a:rPr>
              <a:t>Duration </a:t>
            </a:r>
            <a:r>
              <a:rPr lang="en-US" dirty="0" smtClean="0">
                <a:latin typeface="Miriam" pitchFamily="34" charset="-79"/>
                <a:cs typeface="Miriam" pitchFamily="34" charset="-79"/>
              </a:rPr>
              <a:t>: 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24 hrs from last convulsion or from delivery which one is longer.(</a:t>
            </a:r>
            <a:r>
              <a:rPr lang="en-US" b="1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This is called Magnesium sulphate prophylaxis in severe preeclampsia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.)</a:t>
            </a:r>
          </a:p>
          <a:p>
            <a:pPr>
              <a:defRPr/>
            </a:pPr>
            <a:endParaRPr lang="en-US" dirty="0" smtClean="0">
              <a:latin typeface="Miriam" pitchFamily="34" charset="-79"/>
              <a:cs typeface="Miriam" pitchFamily="34" charset="-79"/>
            </a:endParaRPr>
          </a:p>
          <a:p>
            <a:pPr>
              <a:defRPr/>
            </a:pPr>
            <a:r>
              <a:rPr lang="en-US" b="1" u="sng" dirty="0" smtClean="0">
                <a:solidFill>
                  <a:srgbClr val="FFFF00"/>
                </a:solidFill>
                <a:latin typeface="Miriam" pitchFamily="34" charset="-79"/>
                <a:cs typeface="Miriam" pitchFamily="34" charset="-79"/>
              </a:rPr>
              <a:t>Features of toxicity:</a:t>
            </a:r>
            <a:r>
              <a:rPr lang="en-US" dirty="0" smtClean="0">
                <a:latin typeface="Miriam" pitchFamily="34" charset="-79"/>
                <a:cs typeface="Miriam" pitchFamily="34" charset="-79"/>
              </a:rPr>
              <a:t> 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    </a:t>
            </a:r>
            <a:r>
              <a:rPr lang="en-US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i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&gt; Impaired breathing(</a:t>
            </a:r>
            <a:r>
              <a:rPr lang="en-US" b="1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@8-10meq/L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)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	ii&gt;</a:t>
            </a:r>
            <a:r>
              <a:rPr lang="en-US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Arrythmia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 and </a:t>
            </a:r>
            <a:r>
              <a:rPr lang="en-US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Asystole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 ( </a:t>
            </a:r>
            <a:r>
              <a:rPr lang="en-US" b="1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@10-13 </a:t>
            </a:r>
            <a:r>
              <a:rPr lang="en-US" b="1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mEq</a:t>
            </a:r>
            <a:r>
              <a:rPr lang="en-US" b="1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/L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)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	iii&gt;Decreased/absent deep tendon reflex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		</a:t>
            </a:r>
            <a:r>
              <a:rPr lang="en-US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(</a:t>
            </a:r>
            <a:r>
              <a:rPr lang="en-US" b="1" u="sng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Hyporeflexia</a:t>
            </a:r>
            <a:r>
              <a:rPr lang="en-US" b="1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 at 4 </a:t>
            </a:r>
            <a:r>
              <a:rPr lang="en-US" b="1" u="sng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mEq</a:t>
            </a:r>
            <a:r>
              <a:rPr lang="en-US" b="1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/L, loss of patellar reflex at 7-10 </a:t>
            </a:r>
            <a:r>
              <a:rPr lang="en-US" b="1" u="sng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mEq</a:t>
            </a:r>
            <a:r>
              <a:rPr lang="en-US" b="1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/L</a:t>
            </a:r>
            <a:r>
              <a:rPr lang="en-US" u="sng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)</a:t>
            </a:r>
          </a:p>
          <a:p>
            <a:pPr>
              <a:buNone/>
              <a:defRPr/>
            </a:pP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	iv&gt; Shock (</a:t>
            </a:r>
            <a:r>
              <a:rPr lang="en-US" b="1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&gt;13 </a:t>
            </a:r>
            <a:r>
              <a:rPr lang="en-US" b="1" dirty="0" err="1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mEq</a:t>
            </a:r>
            <a:r>
              <a:rPr lang="en-US" b="1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/L</a:t>
            </a:r>
            <a:r>
              <a:rPr lang="en-US" dirty="0" smtClean="0">
                <a:solidFill>
                  <a:schemeClr val="bg1"/>
                </a:solidFill>
                <a:latin typeface="Miriam" pitchFamily="34" charset="-79"/>
                <a:cs typeface="Miriam" pitchFamily="34" charset="-79"/>
              </a:rPr>
              <a:t>)</a:t>
            </a:r>
          </a:p>
          <a:p>
            <a:pPr>
              <a:defRPr/>
            </a:pPr>
            <a:endParaRPr lang="en-US" dirty="0" smtClean="0">
              <a:latin typeface="Miriam" pitchFamily="34" charset="-79"/>
              <a:cs typeface="Miriam" pitchFamily="34" charset="-79"/>
            </a:endParaRPr>
          </a:p>
          <a:p>
            <a:pPr>
              <a:defRPr/>
            </a:pPr>
            <a:r>
              <a:rPr lang="en-US" b="1" u="sng" dirty="0" smtClean="0">
                <a:solidFill>
                  <a:srgbClr val="FFFF00"/>
                </a:solidFill>
                <a:latin typeface="Palatino" pitchFamily="18" charset="0"/>
              </a:rPr>
              <a:t>For a maintenance dose following must be present -</a:t>
            </a:r>
          </a:p>
          <a:p>
            <a:pPr lvl="7">
              <a:buFont typeface="Wingdings" pitchFamily="2" charset="2"/>
              <a:buChar char="ü"/>
              <a:defRPr/>
            </a:pPr>
            <a:r>
              <a:rPr lang="en-US" sz="3200" dirty="0" smtClean="0">
                <a:solidFill>
                  <a:schemeClr val="bg1"/>
                </a:solidFill>
                <a:latin typeface="Palatino" pitchFamily="18" charset="0"/>
              </a:rPr>
              <a:t>Serum Mg level 4-7meq/l(twice daily)</a:t>
            </a:r>
          </a:p>
          <a:p>
            <a:pPr lvl="7">
              <a:buFont typeface="Wingdings" pitchFamily="2" charset="2"/>
              <a:buChar char="ü"/>
              <a:defRPr/>
            </a:pPr>
            <a:r>
              <a:rPr lang="en-US" sz="3200" dirty="0" smtClean="0">
                <a:solidFill>
                  <a:schemeClr val="bg1"/>
                </a:solidFill>
                <a:latin typeface="Palatino" pitchFamily="18" charset="0"/>
              </a:rPr>
              <a:t>Having Patellar reflex</a:t>
            </a:r>
          </a:p>
          <a:p>
            <a:pPr lvl="7">
              <a:buFont typeface="Wingdings" pitchFamily="2" charset="2"/>
              <a:buChar char="ü"/>
              <a:defRPr/>
            </a:pPr>
            <a:r>
              <a:rPr lang="en-US" sz="3200" dirty="0" smtClean="0">
                <a:solidFill>
                  <a:schemeClr val="bg1"/>
                </a:solidFill>
                <a:latin typeface="Palatino" pitchFamily="18" charset="0"/>
              </a:rPr>
              <a:t>Urine output &gt;30ml/hr</a:t>
            </a:r>
          </a:p>
          <a:p>
            <a:pPr lvl="7">
              <a:buFont typeface="Wingdings" pitchFamily="2" charset="2"/>
              <a:buChar char="ü"/>
              <a:defRPr/>
            </a:pPr>
            <a:r>
              <a:rPr lang="en-US" sz="3200" dirty="0" smtClean="0">
                <a:solidFill>
                  <a:schemeClr val="bg1"/>
                </a:solidFill>
                <a:latin typeface="Palatino" pitchFamily="18" charset="0"/>
              </a:rPr>
              <a:t>RR&gt;12/min</a:t>
            </a:r>
          </a:p>
          <a:p>
            <a:pPr lvl="7">
              <a:buFont typeface="Wingdings" pitchFamily="2" charset="2"/>
              <a:buChar char="ü"/>
              <a:defRPr/>
            </a:pPr>
            <a:endParaRPr lang="en-US" dirty="0" smtClean="0">
              <a:latin typeface="Palatino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31EF74-F723-41D5-8C9A-54110F41F373}" type="slidenum">
              <a:rPr lang="en-US" altLang="zh-CN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83</a:t>
            </a:fld>
            <a:endParaRPr lang="en-US" altLang="zh-CN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78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78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789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789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789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itle 1"/>
          <p:cNvSpPr>
            <a:spLocks noGrp="1"/>
          </p:cNvSpPr>
          <p:nvPr>
            <p:ph type="title"/>
          </p:nvPr>
        </p:nvSpPr>
        <p:spPr>
          <a:xfrm>
            <a:off x="98425" y="692150"/>
            <a:ext cx="9045575" cy="1143000"/>
          </a:xfrm>
        </p:spPr>
        <p:txBody>
          <a:bodyPr>
            <a:normAutofit fontScale="90000"/>
          </a:bodyPr>
          <a:lstStyle/>
          <a:p>
            <a:r>
              <a:rPr lang="en-IN" dirty="0" smtClean="0">
                <a:solidFill>
                  <a:srgbClr val="FF0000"/>
                </a:solidFill>
                <a:latin typeface="Showcard Gothic" pitchFamily="82" charset="0"/>
              </a:rPr>
              <a:t>WHAT If magnesium toxicity is suspected???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1935163"/>
          <a:ext cx="8964613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3645024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Thank You!!!</a:t>
            </a:r>
            <a:endParaRPr lang="en-IN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467600" cy="1214446"/>
          </a:xfrm>
        </p:spPr>
        <p:txBody>
          <a:bodyPr/>
          <a:lstStyle/>
          <a:p>
            <a:r>
              <a:rPr lang="en-US" dirty="0" smtClean="0"/>
              <a:t>Eclampsia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8802"/>
            <a:ext cx="7467600" cy="3529628"/>
          </a:xfrm>
        </p:spPr>
        <p:txBody>
          <a:bodyPr/>
          <a:lstStyle/>
          <a:p>
            <a:r>
              <a:rPr lang="en-US" sz="2800" dirty="0" smtClean="0"/>
              <a:t>Generalized tonic-clonic </a:t>
            </a:r>
            <a:r>
              <a:rPr lang="en-US" sz="2800" b="1" u="sng" dirty="0" smtClean="0"/>
              <a:t>seizure</a:t>
            </a:r>
            <a:r>
              <a:rPr lang="en-US" sz="2800" dirty="0" smtClean="0"/>
              <a:t> in a patient with Preeclampsia not attributed to any other cause.</a:t>
            </a:r>
          </a:p>
          <a:p>
            <a:endParaRPr lang="en-US" dirty="0"/>
          </a:p>
        </p:txBody>
      </p:sp>
      <p:graphicFrame>
        <p:nvGraphicFramePr>
          <p:cNvPr id="6" name="Diagram 5"/>
          <p:cNvGraphicFramePr/>
          <p:nvPr/>
        </p:nvGraphicFramePr>
        <p:xfrm>
          <a:off x="214282" y="3643314"/>
          <a:ext cx="8429684" cy="2714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954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10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626</TotalTime>
  <Words>3095</Words>
  <Application>Microsoft Office PowerPoint</Application>
  <PresentationFormat>On-screen Show (4:3)</PresentationFormat>
  <Paragraphs>697</Paragraphs>
  <Slides>85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32</vt:i4>
      </vt:variant>
      <vt:variant>
        <vt:lpstr>Theme</vt:lpstr>
      </vt:variant>
      <vt:variant>
        <vt:i4>24</vt:i4>
      </vt:variant>
      <vt:variant>
        <vt:lpstr>Slide Titles</vt:lpstr>
      </vt:variant>
      <vt:variant>
        <vt:i4>85</vt:i4>
      </vt:variant>
    </vt:vector>
  </HeadingPairs>
  <TitlesOfParts>
    <vt:vector size="141" baseType="lpstr">
      <vt:lpstr>宋体</vt:lpstr>
      <vt:lpstr>Adobe Fangsong Std R</vt:lpstr>
      <vt:lpstr>Adobe Gothic Std B</vt:lpstr>
      <vt:lpstr>Aharoni</vt:lpstr>
      <vt:lpstr>Algerian</vt:lpstr>
      <vt:lpstr>Arial</vt:lpstr>
      <vt:lpstr>Arial Black</vt:lpstr>
      <vt:lpstr>Bauhaus 93</vt:lpstr>
      <vt:lpstr>Bernard MT Condensed</vt:lpstr>
      <vt:lpstr>Broadway</vt:lpstr>
      <vt:lpstr>Calibri</vt:lpstr>
      <vt:lpstr>Copperplate Gothic Bold</vt:lpstr>
      <vt:lpstr>Courier New</vt:lpstr>
      <vt:lpstr>Franklin Gothic Medium Cond</vt:lpstr>
      <vt:lpstr>Georgia</vt:lpstr>
      <vt:lpstr>Matura MT Script Capitals</vt:lpstr>
      <vt:lpstr>Minion Pro SmBd</vt:lpstr>
      <vt:lpstr>Miriam</vt:lpstr>
      <vt:lpstr>Monotype Corsiva</vt:lpstr>
      <vt:lpstr>Monotype Sorts</vt:lpstr>
      <vt:lpstr>Narkisim</vt:lpstr>
      <vt:lpstr>Palatino</vt:lpstr>
      <vt:lpstr>Ravie</vt:lpstr>
      <vt:lpstr>Rockwell</vt:lpstr>
      <vt:lpstr>Rockwell Extra Bold</vt:lpstr>
      <vt:lpstr>Rokkitt</vt:lpstr>
      <vt:lpstr>Rosewood Std Regular</vt:lpstr>
      <vt:lpstr>Showcard Gothic</vt:lpstr>
      <vt:lpstr>Times New Roman</vt:lpstr>
      <vt:lpstr>Trebuchet MS</vt:lpstr>
      <vt:lpstr>Wingdings</vt:lpstr>
      <vt:lpstr>Wingdings 3</vt:lpstr>
      <vt:lpstr>Facet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11_Office Theme</vt:lpstr>
      <vt:lpstr>12_Office Theme</vt:lpstr>
      <vt:lpstr>13_Office Theme</vt:lpstr>
      <vt:lpstr>14_Office Theme</vt:lpstr>
      <vt:lpstr>15_Office Theme</vt:lpstr>
      <vt:lpstr>16_Office Theme</vt:lpstr>
      <vt:lpstr>17_Office Theme</vt:lpstr>
      <vt:lpstr>18_Office Theme</vt:lpstr>
      <vt:lpstr>19_Office Theme</vt:lpstr>
      <vt:lpstr>20_Office Theme</vt:lpstr>
      <vt:lpstr>21_Office Theme</vt:lpstr>
      <vt:lpstr>22_Office Theme</vt:lpstr>
      <vt:lpstr>Hypertensive Disorders in Pregnancy</vt:lpstr>
      <vt:lpstr>Incidence</vt:lpstr>
      <vt:lpstr>Hypertension in Pregnancy</vt:lpstr>
      <vt:lpstr>Classification</vt:lpstr>
      <vt:lpstr>Normal Blood Pressure changes in Pregnancy</vt:lpstr>
      <vt:lpstr>What is Significant Proteinuria in Pregnancy</vt:lpstr>
      <vt:lpstr>Gestational Hypertension</vt:lpstr>
      <vt:lpstr>Preeclamsia</vt:lpstr>
      <vt:lpstr>Eclampsia</vt:lpstr>
      <vt:lpstr>Chronic Hypertension in Pregnancy</vt:lpstr>
      <vt:lpstr>PowerPoint Presentation</vt:lpstr>
      <vt:lpstr>Superimposed Preeclampsia On Chronic Hypertension</vt:lpstr>
      <vt:lpstr>Risk Factors</vt:lpstr>
      <vt:lpstr>Risk Factors: Cont.</vt:lpstr>
      <vt:lpstr>Risk Factors: Cont.</vt:lpstr>
      <vt:lpstr>PATHOPHYSIOLOGY:   </vt:lpstr>
      <vt:lpstr>PowerPoint Presentation</vt:lpstr>
      <vt:lpstr>2 stage model for preeclampsia </vt:lpstr>
      <vt:lpstr>Reduced placental implantation –Stage-1</vt:lpstr>
      <vt:lpstr>PowerPoint Presentation</vt:lpstr>
      <vt:lpstr>PowerPoint Presentation</vt:lpstr>
      <vt:lpstr>PowerPoint Presentation</vt:lpstr>
      <vt:lpstr>uterine artery DOPPLER </vt:lpstr>
      <vt:lpstr>PowerPoint Presentation</vt:lpstr>
      <vt:lpstr>What causes maternal syndrome</vt:lpstr>
      <vt:lpstr>Maternal Syndrome  stage-II  </vt:lpstr>
      <vt:lpstr>Physiology of maintain  uteroplacental flow in Normal pregnancy  </vt:lpstr>
      <vt:lpstr>Normal balance of agonist &amp; anta-gonistic factors:</vt:lpstr>
      <vt:lpstr>1.vasodialator &amp; vasoconstrictor </vt:lpstr>
      <vt:lpstr>2. angiogenic and antiangiogenic factors</vt:lpstr>
      <vt:lpstr>PowerPoint Presentation</vt:lpstr>
      <vt:lpstr>PowerPoint Presentation</vt:lpstr>
      <vt:lpstr>Pathophysiology for different organ damage:</vt:lpstr>
      <vt:lpstr>Basic mechanism of different organ damage:</vt:lpstr>
      <vt:lpstr>PowerPoint Presentation</vt:lpstr>
      <vt:lpstr>Pathophysiology of different organ damage:</vt:lpstr>
      <vt:lpstr>PowerPoint Presentation</vt:lpstr>
      <vt:lpstr>CVS involvement:</vt:lpstr>
      <vt:lpstr>Hematological system  </vt:lpstr>
      <vt:lpstr>Renal system involvement:</vt:lpstr>
      <vt:lpstr>Hepatic involvement:</vt:lpstr>
      <vt:lpstr>Brain involvement: </vt:lpstr>
      <vt:lpstr>Lungs involvement:</vt:lpstr>
      <vt:lpstr>Diagnosis of HDP</vt:lpstr>
      <vt:lpstr>Diagnosing Preeclampsia-Eclampsia:</vt:lpstr>
      <vt:lpstr>PowerPoint Presentation</vt:lpstr>
      <vt:lpstr>History -special points</vt:lpstr>
      <vt:lpstr>PowerPoint Presentation</vt:lpstr>
      <vt:lpstr>How to Measure Blood Pressure</vt:lpstr>
      <vt:lpstr>Obstetric Examination:</vt:lpstr>
      <vt:lpstr>Maternal Investigations:</vt:lpstr>
      <vt:lpstr>Foetal Investigations:</vt:lpstr>
      <vt:lpstr>Differential Diagnosis</vt:lpstr>
      <vt:lpstr>PowerPoint Presentation</vt:lpstr>
      <vt:lpstr>PowerPoint Presentation</vt:lpstr>
      <vt:lpstr>Indicators of severity of Pre-eclampsia</vt:lpstr>
      <vt:lpstr>PowerPoint Presentation</vt:lpstr>
      <vt:lpstr>PowerPoint Presentation</vt:lpstr>
      <vt:lpstr>  HELLP   Syndrome</vt:lpstr>
      <vt:lpstr>PowerPoint Presentation</vt:lpstr>
      <vt:lpstr>Diagnosis </vt:lpstr>
      <vt:lpstr>Usual Time of Onset</vt:lpstr>
      <vt:lpstr>PowerPoint Presentation</vt:lpstr>
      <vt:lpstr>Can we predict whether a pregnancy would be complicated with Hypertensive disorders?</vt:lpstr>
      <vt:lpstr>How effective are they???</vt:lpstr>
      <vt:lpstr>Trials of different preventive methods and their outcomes</vt:lpstr>
      <vt:lpstr> </vt:lpstr>
      <vt:lpstr>Management of preeclampsia &amp; PIH </vt:lpstr>
      <vt:lpstr>What is EXPECTANT MANAGEMENT?</vt:lpstr>
      <vt:lpstr>Treatment proper</vt:lpstr>
      <vt:lpstr>For mild - controlled disease :</vt:lpstr>
      <vt:lpstr>Hospitalisation???</vt:lpstr>
      <vt:lpstr>When should we use antihypertensive to control the BP???</vt:lpstr>
      <vt:lpstr>PowerPoint Presentation</vt:lpstr>
      <vt:lpstr>But wait…can antihypertensives be used in expectant management???</vt:lpstr>
      <vt:lpstr>For severe-uncontrolled disease:</vt:lpstr>
      <vt:lpstr>For early onset severe preeclampsia: </vt:lpstr>
      <vt:lpstr>PowerPoint Presentation</vt:lpstr>
      <vt:lpstr>PowerPoint Presentation</vt:lpstr>
      <vt:lpstr>Management of Eclampsia :</vt:lpstr>
      <vt:lpstr>to control convulsion </vt:lpstr>
      <vt:lpstr> Dosages </vt:lpstr>
      <vt:lpstr>Some more about Magnesium</vt:lpstr>
      <vt:lpstr>WHAT If magnesium toxicity is suspected???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Hypertensive Disorders in Pregnancy</dc:title>
  <dc:creator>Agnibho Mondal</dc:creator>
  <cp:lastModifiedBy>starcomp</cp:lastModifiedBy>
  <cp:revision>45</cp:revision>
  <dcterms:created xsi:type="dcterms:W3CDTF">2014-04-07T10:02:54Z</dcterms:created>
  <dcterms:modified xsi:type="dcterms:W3CDTF">2014-04-09T09:04:17Z</dcterms:modified>
</cp:coreProperties>
</file>