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24"/>
  </p:notesMasterIdLst>
  <p:sldIdLst>
    <p:sldId id="256" r:id="rId2"/>
    <p:sldId id="274" r:id="rId3"/>
    <p:sldId id="278" r:id="rId4"/>
    <p:sldId id="257" r:id="rId5"/>
    <p:sldId id="258" r:id="rId6"/>
    <p:sldId id="259" r:id="rId7"/>
    <p:sldId id="276" r:id="rId8"/>
    <p:sldId id="277" r:id="rId9"/>
    <p:sldId id="275" r:id="rId10"/>
    <p:sldId id="279" r:id="rId11"/>
    <p:sldId id="265" r:id="rId12"/>
    <p:sldId id="267" r:id="rId13"/>
    <p:sldId id="280" r:id="rId14"/>
    <p:sldId id="282" r:id="rId15"/>
    <p:sldId id="285" r:id="rId16"/>
    <p:sldId id="284" r:id="rId17"/>
    <p:sldId id="286" r:id="rId18"/>
    <p:sldId id="287" r:id="rId19"/>
    <p:sldId id="292" r:id="rId20"/>
    <p:sldId id="288" r:id="rId21"/>
    <p:sldId id="293" r:id="rId22"/>
    <p:sldId id="29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6" autoAdjust="0"/>
    <p:restoredTop sz="95179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0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404F9A-DF5C-4327-9072-3CA3743B1CE3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IN"/>
        </a:p>
      </dgm:t>
    </dgm:pt>
    <dgm:pt modelId="{C78808CA-E45F-4E90-9F46-A638E094FF5F}">
      <dgm:prSet custT="1"/>
      <dgm:spPr/>
      <dgm:t>
        <a:bodyPr/>
        <a:lstStyle/>
        <a:p>
          <a:pPr rtl="0"/>
          <a:r>
            <a:rPr lang="en-US" sz="2400" b="1" dirty="0" smtClean="0"/>
            <a:t>Common in Asia, Africa, Europe, the Middle East, Central and South America.</a:t>
          </a:r>
          <a:endParaRPr lang="en-IN" sz="2400" b="1" dirty="0"/>
        </a:p>
      </dgm:t>
    </dgm:pt>
    <dgm:pt modelId="{1C675E27-4BE6-4D33-9CE6-16F2D5A056CC}" type="parTrans" cxnId="{E8BA3BB4-8144-4FB5-95F7-58465014D2CF}">
      <dgm:prSet/>
      <dgm:spPr/>
      <dgm:t>
        <a:bodyPr/>
        <a:lstStyle/>
        <a:p>
          <a:endParaRPr lang="en-IN"/>
        </a:p>
      </dgm:t>
    </dgm:pt>
    <dgm:pt modelId="{E79AE2BE-8A28-4C29-A8A3-873EBB754935}" type="sibTrans" cxnId="{E8BA3BB4-8144-4FB5-95F7-58465014D2CF}">
      <dgm:prSet/>
      <dgm:spPr/>
      <dgm:t>
        <a:bodyPr/>
        <a:lstStyle/>
        <a:p>
          <a:endParaRPr lang="en-IN"/>
        </a:p>
      </dgm:t>
    </dgm:pt>
    <dgm:pt modelId="{01568283-FFB8-46EB-B33D-571C0326E283}">
      <dgm:prSet custT="1"/>
      <dgm:spPr/>
      <dgm:t>
        <a:bodyPr/>
        <a:lstStyle/>
        <a:p>
          <a:pPr rtl="0"/>
          <a:r>
            <a:rPr lang="en-US" sz="2400" b="1" dirty="0" smtClean="0"/>
            <a:t>In India common in sheep raising communities.</a:t>
          </a:r>
          <a:endParaRPr lang="en-IN" sz="2400" b="1" dirty="0"/>
        </a:p>
      </dgm:t>
    </dgm:pt>
    <dgm:pt modelId="{D321FD9D-7B8B-40A8-824D-F66E56FBE5BC}" type="parTrans" cxnId="{FAC2157F-37D8-408B-8A6D-8BD89DA9A74D}">
      <dgm:prSet/>
      <dgm:spPr/>
      <dgm:t>
        <a:bodyPr/>
        <a:lstStyle/>
        <a:p>
          <a:endParaRPr lang="en-IN"/>
        </a:p>
      </dgm:t>
    </dgm:pt>
    <dgm:pt modelId="{21077528-E1A1-4625-8B88-2147B93A4948}" type="sibTrans" cxnId="{FAC2157F-37D8-408B-8A6D-8BD89DA9A74D}">
      <dgm:prSet/>
      <dgm:spPr/>
      <dgm:t>
        <a:bodyPr/>
        <a:lstStyle/>
        <a:p>
          <a:endParaRPr lang="en-IN"/>
        </a:p>
      </dgm:t>
    </dgm:pt>
    <dgm:pt modelId="{7EE04F71-1669-4FE2-A0F4-8647A0886AA7}">
      <dgm:prSet custT="1"/>
      <dgm:spPr/>
      <dgm:t>
        <a:bodyPr/>
        <a:lstStyle/>
        <a:p>
          <a:pPr rtl="0"/>
          <a:r>
            <a:rPr lang="en-US" sz="2400" b="1" dirty="0" smtClean="0"/>
            <a:t>Common in Andhra Pradesh, Sourashtra and Tamil Nadu.</a:t>
          </a:r>
          <a:endParaRPr lang="en-IN" sz="2400" b="1" dirty="0"/>
        </a:p>
      </dgm:t>
    </dgm:pt>
    <dgm:pt modelId="{29C50C53-1C84-464D-8CBD-E5C6D830F989}" type="parTrans" cxnId="{796402BA-23A1-471E-AFF3-34396F452BA2}">
      <dgm:prSet/>
      <dgm:spPr/>
      <dgm:t>
        <a:bodyPr/>
        <a:lstStyle/>
        <a:p>
          <a:endParaRPr lang="en-IN"/>
        </a:p>
      </dgm:t>
    </dgm:pt>
    <dgm:pt modelId="{5D09001E-EEAE-47A4-8AF1-77AB7926AF0B}" type="sibTrans" cxnId="{796402BA-23A1-471E-AFF3-34396F452BA2}">
      <dgm:prSet/>
      <dgm:spPr/>
      <dgm:t>
        <a:bodyPr/>
        <a:lstStyle/>
        <a:p>
          <a:endParaRPr lang="en-IN"/>
        </a:p>
      </dgm:t>
    </dgm:pt>
    <dgm:pt modelId="{721F8E56-76FA-4D16-AF4B-A734180FB59B}">
      <dgm:prSet custT="1"/>
      <dgm:spPr/>
      <dgm:t>
        <a:bodyPr/>
        <a:lstStyle/>
        <a:p>
          <a:pPr rtl="0"/>
          <a:r>
            <a:rPr lang="en-US" sz="2400" b="1" dirty="0" smtClean="0"/>
            <a:t>Complications of hydatid cysts of the liver may be life threatening.</a:t>
          </a:r>
          <a:endParaRPr lang="en-IN" sz="2400" b="1" dirty="0"/>
        </a:p>
      </dgm:t>
    </dgm:pt>
    <dgm:pt modelId="{1213ADBE-955E-4FF4-A791-41B0D95CDEEE}" type="parTrans" cxnId="{234F8CA8-6E34-407D-91E0-14829B65FFB5}">
      <dgm:prSet/>
      <dgm:spPr/>
      <dgm:t>
        <a:bodyPr/>
        <a:lstStyle/>
        <a:p>
          <a:endParaRPr lang="en-IN"/>
        </a:p>
      </dgm:t>
    </dgm:pt>
    <dgm:pt modelId="{E8340AFA-4309-4A68-84B1-47FDB74DCACE}" type="sibTrans" cxnId="{234F8CA8-6E34-407D-91E0-14829B65FFB5}">
      <dgm:prSet/>
      <dgm:spPr/>
      <dgm:t>
        <a:bodyPr/>
        <a:lstStyle/>
        <a:p>
          <a:endParaRPr lang="en-IN"/>
        </a:p>
      </dgm:t>
    </dgm:pt>
    <dgm:pt modelId="{5CAEB0D8-1FF7-4288-8235-640F41F58D1B}" type="pres">
      <dgm:prSet presAssocID="{A0404F9A-DF5C-4327-9072-3CA3743B1CE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IN"/>
        </a:p>
      </dgm:t>
    </dgm:pt>
    <dgm:pt modelId="{B1840653-BEBC-4ADF-8AD4-DF7E94A6667F}" type="pres">
      <dgm:prSet presAssocID="{A0404F9A-DF5C-4327-9072-3CA3743B1CE3}" presName="Name1" presStyleCnt="0"/>
      <dgm:spPr/>
    </dgm:pt>
    <dgm:pt modelId="{7634D17F-36EA-419C-8606-BB4BB0DAECA5}" type="pres">
      <dgm:prSet presAssocID="{A0404F9A-DF5C-4327-9072-3CA3743B1CE3}" presName="cycle" presStyleCnt="0"/>
      <dgm:spPr/>
    </dgm:pt>
    <dgm:pt modelId="{9804FBFA-9692-4525-9DD4-B5F128C642E6}" type="pres">
      <dgm:prSet presAssocID="{A0404F9A-DF5C-4327-9072-3CA3743B1CE3}" presName="srcNode" presStyleLbl="node1" presStyleIdx="0" presStyleCnt="4"/>
      <dgm:spPr/>
    </dgm:pt>
    <dgm:pt modelId="{EC6062A1-4851-49C5-B1F7-C63F9A3C2F0E}" type="pres">
      <dgm:prSet presAssocID="{A0404F9A-DF5C-4327-9072-3CA3743B1CE3}" presName="conn" presStyleLbl="parChTrans1D2" presStyleIdx="0" presStyleCnt="1"/>
      <dgm:spPr/>
      <dgm:t>
        <a:bodyPr/>
        <a:lstStyle/>
        <a:p>
          <a:endParaRPr lang="en-IN"/>
        </a:p>
      </dgm:t>
    </dgm:pt>
    <dgm:pt modelId="{5624BD06-C445-4D82-8D49-470A338BC1BF}" type="pres">
      <dgm:prSet presAssocID="{A0404F9A-DF5C-4327-9072-3CA3743B1CE3}" presName="extraNode" presStyleLbl="node1" presStyleIdx="0" presStyleCnt="4"/>
      <dgm:spPr/>
    </dgm:pt>
    <dgm:pt modelId="{7BB39C55-8BD5-4750-817D-8E66BA1E7F5E}" type="pres">
      <dgm:prSet presAssocID="{A0404F9A-DF5C-4327-9072-3CA3743B1CE3}" presName="dstNode" presStyleLbl="node1" presStyleIdx="0" presStyleCnt="4"/>
      <dgm:spPr/>
    </dgm:pt>
    <dgm:pt modelId="{B9E5D06B-8E1C-49F7-966D-1BA77477D230}" type="pres">
      <dgm:prSet presAssocID="{C78808CA-E45F-4E90-9F46-A638E094FF5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E9ACF8F-0C95-4980-BB0F-FDBFF681E420}" type="pres">
      <dgm:prSet presAssocID="{C78808CA-E45F-4E90-9F46-A638E094FF5F}" presName="accent_1" presStyleCnt="0"/>
      <dgm:spPr/>
    </dgm:pt>
    <dgm:pt modelId="{39C65D28-7849-4B41-9486-3D0D96316D7C}" type="pres">
      <dgm:prSet presAssocID="{C78808CA-E45F-4E90-9F46-A638E094FF5F}" presName="accentRepeatNode" presStyleLbl="solidFgAcc1" presStyleIdx="0" presStyleCnt="4"/>
      <dgm:spPr/>
    </dgm:pt>
    <dgm:pt modelId="{904E23E4-A0B2-417D-A9B0-AA79618402B1}" type="pres">
      <dgm:prSet presAssocID="{01568283-FFB8-46EB-B33D-571C0326E283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ED5C731-8D6E-4920-AE03-243DAE9562CE}" type="pres">
      <dgm:prSet presAssocID="{01568283-FFB8-46EB-B33D-571C0326E283}" presName="accent_2" presStyleCnt="0"/>
      <dgm:spPr/>
    </dgm:pt>
    <dgm:pt modelId="{0184E532-5665-4B62-B155-2E3412010318}" type="pres">
      <dgm:prSet presAssocID="{01568283-FFB8-46EB-B33D-571C0326E283}" presName="accentRepeatNode" presStyleLbl="solidFgAcc1" presStyleIdx="1" presStyleCnt="4"/>
      <dgm:spPr/>
    </dgm:pt>
    <dgm:pt modelId="{A4C3083B-D8E5-4ADC-A183-807D78560A46}" type="pres">
      <dgm:prSet presAssocID="{7EE04F71-1669-4FE2-A0F4-8647A0886AA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B63D449-FF1C-4DAB-BC46-6FD7FB087320}" type="pres">
      <dgm:prSet presAssocID="{7EE04F71-1669-4FE2-A0F4-8647A0886AA7}" presName="accent_3" presStyleCnt="0"/>
      <dgm:spPr/>
    </dgm:pt>
    <dgm:pt modelId="{E0BABFA6-4FE9-4B3B-9CBC-25CDCB327D0A}" type="pres">
      <dgm:prSet presAssocID="{7EE04F71-1669-4FE2-A0F4-8647A0886AA7}" presName="accentRepeatNode" presStyleLbl="solidFgAcc1" presStyleIdx="2" presStyleCnt="4"/>
      <dgm:spPr/>
    </dgm:pt>
    <dgm:pt modelId="{B60CB690-D181-4A6A-B426-99BCCD0A299B}" type="pres">
      <dgm:prSet presAssocID="{721F8E56-76FA-4D16-AF4B-A734180FB59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08A00DA-6E48-48DF-A218-84A7786CD656}" type="pres">
      <dgm:prSet presAssocID="{721F8E56-76FA-4D16-AF4B-A734180FB59B}" presName="accent_4" presStyleCnt="0"/>
      <dgm:spPr/>
    </dgm:pt>
    <dgm:pt modelId="{E4C944D2-B012-41DB-9A66-C62E1812D471}" type="pres">
      <dgm:prSet presAssocID="{721F8E56-76FA-4D16-AF4B-A734180FB59B}" presName="accentRepeatNode" presStyleLbl="solidFgAcc1" presStyleIdx="3" presStyleCnt="4"/>
      <dgm:spPr/>
    </dgm:pt>
  </dgm:ptLst>
  <dgm:cxnLst>
    <dgm:cxn modelId="{796402BA-23A1-471E-AFF3-34396F452BA2}" srcId="{A0404F9A-DF5C-4327-9072-3CA3743B1CE3}" destId="{7EE04F71-1669-4FE2-A0F4-8647A0886AA7}" srcOrd="2" destOrd="0" parTransId="{29C50C53-1C84-464D-8CBD-E5C6D830F989}" sibTransId="{5D09001E-EEAE-47A4-8AF1-77AB7926AF0B}"/>
    <dgm:cxn modelId="{234F8CA8-6E34-407D-91E0-14829B65FFB5}" srcId="{A0404F9A-DF5C-4327-9072-3CA3743B1CE3}" destId="{721F8E56-76FA-4D16-AF4B-A734180FB59B}" srcOrd="3" destOrd="0" parTransId="{1213ADBE-955E-4FF4-A791-41B0D95CDEEE}" sibTransId="{E8340AFA-4309-4A68-84B1-47FDB74DCACE}"/>
    <dgm:cxn modelId="{B5CD52FF-954A-4FBA-9FE7-3CEE27A3DA19}" type="presOf" srcId="{721F8E56-76FA-4D16-AF4B-A734180FB59B}" destId="{B60CB690-D181-4A6A-B426-99BCCD0A299B}" srcOrd="0" destOrd="0" presId="urn:microsoft.com/office/officeart/2008/layout/VerticalCurvedList"/>
    <dgm:cxn modelId="{FAC2157F-37D8-408B-8A6D-8BD89DA9A74D}" srcId="{A0404F9A-DF5C-4327-9072-3CA3743B1CE3}" destId="{01568283-FFB8-46EB-B33D-571C0326E283}" srcOrd="1" destOrd="0" parTransId="{D321FD9D-7B8B-40A8-824D-F66E56FBE5BC}" sibTransId="{21077528-E1A1-4625-8B88-2147B93A4948}"/>
    <dgm:cxn modelId="{E8BA3BB4-8144-4FB5-95F7-58465014D2CF}" srcId="{A0404F9A-DF5C-4327-9072-3CA3743B1CE3}" destId="{C78808CA-E45F-4E90-9F46-A638E094FF5F}" srcOrd="0" destOrd="0" parTransId="{1C675E27-4BE6-4D33-9CE6-16F2D5A056CC}" sibTransId="{E79AE2BE-8A28-4C29-A8A3-873EBB754935}"/>
    <dgm:cxn modelId="{719334EB-05E9-433B-AF54-BF1B814E40AD}" type="presOf" srcId="{A0404F9A-DF5C-4327-9072-3CA3743B1CE3}" destId="{5CAEB0D8-1FF7-4288-8235-640F41F58D1B}" srcOrd="0" destOrd="0" presId="urn:microsoft.com/office/officeart/2008/layout/VerticalCurvedList"/>
    <dgm:cxn modelId="{CC394DD4-7773-4E92-9B17-58527E47A572}" type="presOf" srcId="{7EE04F71-1669-4FE2-A0F4-8647A0886AA7}" destId="{A4C3083B-D8E5-4ADC-A183-807D78560A46}" srcOrd="0" destOrd="0" presId="urn:microsoft.com/office/officeart/2008/layout/VerticalCurvedList"/>
    <dgm:cxn modelId="{C1A01CDA-080A-4F1A-A0C3-62790673782F}" type="presOf" srcId="{01568283-FFB8-46EB-B33D-571C0326E283}" destId="{904E23E4-A0B2-417D-A9B0-AA79618402B1}" srcOrd="0" destOrd="0" presId="urn:microsoft.com/office/officeart/2008/layout/VerticalCurvedList"/>
    <dgm:cxn modelId="{01D9539C-9822-47EA-B26C-FE4EB531DF6D}" type="presOf" srcId="{C78808CA-E45F-4E90-9F46-A638E094FF5F}" destId="{B9E5D06B-8E1C-49F7-966D-1BA77477D230}" srcOrd="0" destOrd="0" presId="urn:microsoft.com/office/officeart/2008/layout/VerticalCurvedList"/>
    <dgm:cxn modelId="{633FE704-9975-4E44-812B-A4804C1C1328}" type="presOf" srcId="{E79AE2BE-8A28-4C29-A8A3-873EBB754935}" destId="{EC6062A1-4851-49C5-B1F7-C63F9A3C2F0E}" srcOrd="0" destOrd="0" presId="urn:microsoft.com/office/officeart/2008/layout/VerticalCurvedList"/>
    <dgm:cxn modelId="{81B9FF87-2058-4EE2-B189-97E2751F0B15}" type="presParOf" srcId="{5CAEB0D8-1FF7-4288-8235-640F41F58D1B}" destId="{B1840653-BEBC-4ADF-8AD4-DF7E94A6667F}" srcOrd="0" destOrd="0" presId="urn:microsoft.com/office/officeart/2008/layout/VerticalCurvedList"/>
    <dgm:cxn modelId="{5C63893E-92D1-45A0-B6D9-7FCCEAF7B355}" type="presParOf" srcId="{B1840653-BEBC-4ADF-8AD4-DF7E94A6667F}" destId="{7634D17F-36EA-419C-8606-BB4BB0DAECA5}" srcOrd="0" destOrd="0" presId="urn:microsoft.com/office/officeart/2008/layout/VerticalCurvedList"/>
    <dgm:cxn modelId="{E5167F48-B7BA-4E37-97C5-0617EF111730}" type="presParOf" srcId="{7634D17F-36EA-419C-8606-BB4BB0DAECA5}" destId="{9804FBFA-9692-4525-9DD4-B5F128C642E6}" srcOrd="0" destOrd="0" presId="urn:microsoft.com/office/officeart/2008/layout/VerticalCurvedList"/>
    <dgm:cxn modelId="{FC6A8550-1529-4561-A08E-51599F681EDB}" type="presParOf" srcId="{7634D17F-36EA-419C-8606-BB4BB0DAECA5}" destId="{EC6062A1-4851-49C5-B1F7-C63F9A3C2F0E}" srcOrd="1" destOrd="0" presId="urn:microsoft.com/office/officeart/2008/layout/VerticalCurvedList"/>
    <dgm:cxn modelId="{F4CDCDFE-7D93-49A5-935C-C2A32E7C2AB2}" type="presParOf" srcId="{7634D17F-36EA-419C-8606-BB4BB0DAECA5}" destId="{5624BD06-C445-4D82-8D49-470A338BC1BF}" srcOrd="2" destOrd="0" presId="urn:microsoft.com/office/officeart/2008/layout/VerticalCurvedList"/>
    <dgm:cxn modelId="{3CF0FED3-E487-4335-AFF6-768464E0941D}" type="presParOf" srcId="{7634D17F-36EA-419C-8606-BB4BB0DAECA5}" destId="{7BB39C55-8BD5-4750-817D-8E66BA1E7F5E}" srcOrd="3" destOrd="0" presId="urn:microsoft.com/office/officeart/2008/layout/VerticalCurvedList"/>
    <dgm:cxn modelId="{56CD33A0-3B90-43F9-B8B7-41E92F8F7128}" type="presParOf" srcId="{B1840653-BEBC-4ADF-8AD4-DF7E94A6667F}" destId="{B9E5D06B-8E1C-49F7-966D-1BA77477D230}" srcOrd="1" destOrd="0" presId="urn:microsoft.com/office/officeart/2008/layout/VerticalCurvedList"/>
    <dgm:cxn modelId="{FD0236A5-5379-4810-9238-59152B90FC93}" type="presParOf" srcId="{B1840653-BEBC-4ADF-8AD4-DF7E94A6667F}" destId="{0E9ACF8F-0C95-4980-BB0F-FDBFF681E420}" srcOrd="2" destOrd="0" presId="urn:microsoft.com/office/officeart/2008/layout/VerticalCurvedList"/>
    <dgm:cxn modelId="{33914743-C413-4C5C-A515-08D063F70904}" type="presParOf" srcId="{0E9ACF8F-0C95-4980-BB0F-FDBFF681E420}" destId="{39C65D28-7849-4B41-9486-3D0D96316D7C}" srcOrd="0" destOrd="0" presId="urn:microsoft.com/office/officeart/2008/layout/VerticalCurvedList"/>
    <dgm:cxn modelId="{D3191E15-257C-4822-8BF8-2306916545BC}" type="presParOf" srcId="{B1840653-BEBC-4ADF-8AD4-DF7E94A6667F}" destId="{904E23E4-A0B2-417D-A9B0-AA79618402B1}" srcOrd="3" destOrd="0" presId="urn:microsoft.com/office/officeart/2008/layout/VerticalCurvedList"/>
    <dgm:cxn modelId="{B53DFFF3-435E-4601-A7BB-18CA94324BFF}" type="presParOf" srcId="{B1840653-BEBC-4ADF-8AD4-DF7E94A6667F}" destId="{CED5C731-8D6E-4920-AE03-243DAE9562CE}" srcOrd="4" destOrd="0" presId="urn:microsoft.com/office/officeart/2008/layout/VerticalCurvedList"/>
    <dgm:cxn modelId="{7E77ECE1-BBE1-4683-AFDE-DCCB05B7027E}" type="presParOf" srcId="{CED5C731-8D6E-4920-AE03-243DAE9562CE}" destId="{0184E532-5665-4B62-B155-2E3412010318}" srcOrd="0" destOrd="0" presId="urn:microsoft.com/office/officeart/2008/layout/VerticalCurvedList"/>
    <dgm:cxn modelId="{46DBB256-9E22-4E22-86A3-45E254BF3039}" type="presParOf" srcId="{B1840653-BEBC-4ADF-8AD4-DF7E94A6667F}" destId="{A4C3083B-D8E5-4ADC-A183-807D78560A46}" srcOrd="5" destOrd="0" presId="urn:microsoft.com/office/officeart/2008/layout/VerticalCurvedList"/>
    <dgm:cxn modelId="{A9E349AE-DA34-44BF-8C4A-3C4EAFBD234E}" type="presParOf" srcId="{B1840653-BEBC-4ADF-8AD4-DF7E94A6667F}" destId="{EB63D449-FF1C-4DAB-BC46-6FD7FB087320}" srcOrd="6" destOrd="0" presId="urn:microsoft.com/office/officeart/2008/layout/VerticalCurvedList"/>
    <dgm:cxn modelId="{8310B01F-28CB-486F-B52D-A802E1413A9D}" type="presParOf" srcId="{EB63D449-FF1C-4DAB-BC46-6FD7FB087320}" destId="{E0BABFA6-4FE9-4B3B-9CBC-25CDCB327D0A}" srcOrd="0" destOrd="0" presId="urn:microsoft.com/office/officeart/2008/layout/VerticalCurvedList"/>
    <dgm:cxn modelId="{8067A3B5-E6C5-429C-8F45-8ED50C31143C}" type="presParOf" srcId="{B1840653-BEBC-4ADF-8AD4-DF7E94A6667F}" destId="{B60CB690-D181-4A6A-B426-99BCCD0A299B}" srcOrd="7" destOrd="0" presId="urn:microsoft.com/office/officeart/2008/layout/VerticalCurvedList"/>
    <dgm:cxn modelId="{33F45E4F-0F86-4524-945B-7ECF7F3B208B}" type="presParOf" srcId="{B1840653-BEBC-4ADF-8AD4-DF7E94A6667F}" destId="{D08A00DA-6E48-48DF-A218-84A7786CD656}" srcOrd="8" destOrd="0" presId="urn:microsoft.com/office/officeart/2008/layout/VerticalCurvedList"/>
    <dgm:cxn modelId="{B8895570-ED33-4F9E-8382-EC8079C2A18E}" type="presParOf" srcId="{D08A00DA-6E48-48DF-A218-84A7786CD656}" destId="{E4C944D2-B012-41DB-9A66-C62E1812D47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B0FB36A-04E2-4C37-9513-98EED0BEA9C0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IN"/>
        </a:p>
      </dgm:t>
    </dgm:pt>
    <dgm:pt modelId="{2A50EAC9-FD38-495C-B2E9-E4718BD182ED}">
      <dgm:prSet phldrT="[Text]"/>
      <dgm:spPr/>
      <dgm:t>
        <a:bodyPr/>
        <a:lstStyle/>
        <a:p>
          <a:r>
            <a:rPr lang="en-US" dirty="0" smtClean="0"/>
            <a:t>Albendazole</a:t>
          </a:r>
          <a:endParaRPr lang="en-IN" dirty="0"/>
        </a:p>
      </dgm:t>
    </dgm:pt>
    <dgm:pt modelId="{7EA931DB-2F85-4EFE-9071-C767948A2E14}" type="parTrans" cxnId="{B2F96346-C3A9-46A2-883E-B31FFD1979FB}">
      <dgm:prSet/>
      <dgm:spPr/>
      <dgm:t>
        <a:bodyPr/>
        <a:lstStyle/>
        <a:p>
          <a:endParaRPr lang="en-IN"/>
        </a:p>
      </dgm:t>
    </dgm:pt>
    <dgm:pt modelId="{C6A89C94-3B86-439B-8654-F4FEA4325716}" type="sibTrans" cxnId="{B2F96346-C3A9-46A2-883E-B31FFD1979FB}">
      <dgm:prSet/>
      <dgm:spPr/>
      <dgm:t>
        <a:bodyPr/>
        <a:lstStyle/>
        <a:p>
          <a:endParaRPr lang="en-IN"/>
        </a:p>
      </dgm:t>
    </dgm:pt>
    <dgm:pt modelId="{A0E57579-99DC-4EFA-8344-AF083BB1D1EB}">
      <dgm:prSet phldrT="[Text]"/>
      <dgm:spPr/>
      <dgm:t>
        <a:bodyPr/>
        <a:lstStyle/>
        <a:p>
          <a:r>
            <a:rPr lang="en-US" dirty="0" smtClean="0"/>
            <a:t>Drug of choice</a:t>
          </a:r>
          <a:endParaRPr lang="en-IN" dirty="0"/>
        </a:p>
      </dgm:t>
    </dgm:pt>
    <dgm:pt modelId="{13997DBD-F6CF-4BB7-AE6C-27C5E204E5D2}" type="parTrans" cxnId="{E42570AF-FB26-4605-9B28-D6AE56C7202F}">
      <dgm:prSet/>
      <dgm:spPr/>
      <dgm:t>
        <a:bodyPr/>
        <a:lstStyle/>
        <a:p>
          <a:endParaRPr lang="en-IN"/>
        </a:p>
      </dgm:t>
    </dgm:pt>
    <dgm:pt modelId="{BCA43EF9-D6EF-44D8-B007-0452CE280E5B}" type="sibTrans" cxnId="{E42570AF-FB26-4605-9B28-D6AE56C7202F}">
      <dgm:prSet/>
      <dgm:spPr/>
      <dgm:t>
        <a:bodyPr/>
        <a:lstStyle/>
        <a:p>
          <a:endParaRPr lang="en-IN"/>
        </a:p>
      </dgm:t>
    </dgm:pt>
    <dgm:pt modelId="{6BF6AA86-8621-42B1-B884-A98A3ECC8DB4}">
      <dgm:prSet phldrT="[Text]"/>
      <dgm:spPr/>
      <dgm:t>
        <a:bodyPr/>
        <a:lstStyle/>
        <a:p>
          <a:r>
            <a:rPr lang="en-US" dirty="0" smtClean="0"/>
            <a:t>Mebendazole</a:t>
          </a:r>
          <a:endParaRPr lang="en-IN" dirty="0"/>
        </a:p>
      </dgm:t>
    </dgm:pt>
    <dgm:pt modelId="{E0BB33E9-439C-433A-BDDD-EE084F979578}" type="parTrans" cxnId="{713DBACE-93D7-4CDE-A599-B02BBC571313}">
      <dgm:prSet/>
      <dgm:spPr/>
      <dgm:t>
        <a:bodyPr/>
        <a:lstStyle/>
        <a:p>
          <a:endParaRPr lang="en-IN"/>
        </a:p>
      </dgm:t>
    </dgm:pt>
    <dgm:pt modelId="{E8BDBA35-2D22-439D-B9D2-FA0232538F44}" type="sibTrans" cxnId="{713DBACE-93D7-4CDE-A599-B02BBC571313}">
      <dgm:prSet/>
      <dgm:spPr/>
      <dgm:t>
        <a:bodyPr/>
        <a:lstStyle/>
        <a:p>
          <a:endParaRPr lang="en-IN"/>
        </a:p>
      </dgm:t>
    </dgm:pt>
    <dgm:pt modelId="{4659EDD1-DDE0-49D2-B6E6-97246E086F1F}">
      <dgm:prSet phldrT="[Text]"/>
      <dgm:spPr/>
      <dgm:t>
        <a:bodyPr/>
        <a:lstStyle/>
        <a:p>
          <a:r>
            <a:rPr lang="en-US" dirty="0" smtClean="0"/>
            <a:t>Used orally</a:t>
          </a:r>
          <a:endParaRPr lang="en-IN" dirty="0"/>
        </a:p>
      </dgm:t>
    </dgm:pt>
    <dgm:pt modelId="{8F311893-37C8-4838-89DF-62B2A9D12BA9}" type="parTrans" cxnId="{2C65D237-3F29-4DAB-8256-B1A6F76C36D5}">
      <dgm:prSet/>
      <dgm:spPr/>
      <dgm:t>
        <a:bodyPr/>
        <a:lstStyle/>
        <a:p>
          <a:endParaRPr lang="en-IN"/>
        </a:p>
      </dgm:t>
    </dgm:pt>
    <dgm:pt modelId="{D11D8709-9EA1-4C4D-BF0E-F4202CED7E87}" type="sibTrans" cxnId="{2C65D237-3F29-4DAB-8256-B1A6F76C36D5}">
      <dgm:prSet/>
      <dgm:spPr/>
      <dgm:t>
        <a:bodyPr/>
        <a:lstStyle/>
        <a:p>
          <a:endParaRPr lang="en-IN"/>
        </a:p>
      </dgm:t>
    </dgm:pt>
    <dgm:pt modelId="{59B7751F-3382-4DE6-8F58-E61212ACE48A}">
      <dgm:prSet phldrT="[Text]"/>
      <dgm:spPr/>
      <dgm:t>
        <a:bodyPr/>
        <a:lstStyle/>
        <a:p>
          <a:r>
            <a:rPr lang="en-US" dirty="0" smtClean="0"/>
            <a:t>Also reduce recurrence after surgery</a:t>
          </a:r>
          <a:endParaRPr lang="en-IN" dirty="0"/>
        </a:p>
      </dgm:t>
    </dgm:pt>
    <dgm:pt modelId="{669DE2FD-A31F-4597-8BBA-C79E97F6A1FA}" type="parTrans" cxnId="{CCF1D1A1-43EB-4EAA-A47A-A86471F437E8}">
      <dgm:prSet/>
      <dgm:spPr/>
      <dgm:t>
        <a:bodyPr/>
        <a:lstStyle/>
        <a:p>
          <a:endParaRPr lang="en-IN"/>
        </a:p>
      </dgm:t>
    </dgm:pt>
    <dgm:pt modelId="{1E6AFA98-C623-4F8A-BD81-E448DE7B86BE}" type="sibTrans" cxnId="{CCF1D1A1-43EB-4EAA-A47A-A86471F437E8}">
      <dgm:prSet/>
      <dgm:spPr/>
      <dgm:t>
        <a:bodyPr/>
        <a:lstStyle/>
        <a:p>
          <a:endParaRPr lang="en-IN"/>
        </a:p>
      </dgm:t>
    </dgm:pt>
    <dgm:pt modelId="{6341B79B-2B76-4B22-93E5-23DFC9D06995}">
      <dgm:prSet phldrT="[Text]"/>
      <dgm:spPr/>
      <dgm:t>
        <a:bodyPr/>
        <a:lstStyle/>
        <a:p>
          <a:r>
            <a:rPr lang="en-US" dirty="0" smtClean="0"/>
            <a:t>400 mg orally BD × 1-6 months</a:t>
          </a:r>
          <a:endParaRPr lang="en-IN" dirty="0"/>
        </a:p>
      </dgm:t>
    </dgm:pt>
    <dgm:pt modelId="{AEA451EE-2EE7-46D6-AE53-766C71C2F7C3}" type="parTrans" cxnId="{253DA240-1BB3-43F6-9400-70AC82A2D100}">
      <dgm:prSet/>
      <dgm:spPr/>
      <dgm:t>
        <a:bodyPr/>
        <a:lstStyle/>
        <a:p>
          <a:endParaRPr lang="en-IN"/>
        </a:p>
      </dgm:t>
    </dgm:pt>
    <dgm:pt modelId="{48059888-FC77-43B6-8AEE-EB2803F607F9}" type="sibTrans" cxnId="{253DA240-1BB3-43F6-9400-70AC82A2D100}">
      <dgm:prSet/>
      <dgm:spPr/>
      <dgm:t>
        <a:bodyPr/>
        <a:lstStyle/>
        <a:p>
          <a:endParaRPr lang="en-IN"/>
        </a:p>
      </dgm:t>
    </dgm:pt>
    <dgm:pt modelId="{688C0172-A31D-496F-8B59-309EF148AC34}">
      <dgm:prSet phldrT="[Text]"/>
      <dgm:spPr/>
      <dgm:t>
        <a:bodyPr/>
        <a:lstStyle/>
        <a:p>
          <a:r>
            <a:rPr lang="en-US" smtClean="0"/>
            <a:t>Poor bioavailability</a:t>
          </a:r>
          <a:endParaRPr lang="en-IN" dirty="0"/>
        </a:p>
      </dgm:t>
    </dgm:pt>
    <dgm:pt modelId="{7B8A172F-A5CC-4C59-9130-704C9DFDDDDD}" type="parTrans" cxnId="{87F7D4F3-1E4A-4F3F-9C13-E55E6B041986}">
      <dgm:prSet/>
      <dgm:spPr/>
      <dgm:t>
        <a:bodyPr/>
        <a:lstStyle/>
        <a:p>
          <a:endParaRPr lang="en-IN"/>
        </a:p>
      </dgm:t>
    </dgm:pt>
    <dgm:pt modelId="{98DCCDD5-0774-47CE-B6A2-DD2BDD251FFE}" type="sibTrans" cxnId="{87F7D4F3-1E4A-4F3F-9C13-E55E6B041986}">
      <dgm:prSet/>
      <dgm:spPr/>
      <dgm:t>
        <a:bodyPr/>
        <a:lstStyle/>
        <a:p>
          <a:endParaRPr lang="en-IN"/>
        </a:p>
      </dgm:t>
    </dgm:pt>
    <dgm:pt modelId="{AC7566D2-B82E-48DE-802E-403958118B44}" type="pres">
      <dgm:prSet presAssocID="{2B0FB36A-04E2-4C37-9513-98EED0BEA9C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6791C3B6-A600-43AA-8DDF-A23C117CBD66}" type="pres">
      <dgm:prSet presAssocID="{2A50EAC9-FD38-495C-B2E9-E4718BD182ED}" presName="parentLin" presStyleCnt="0"/>
      <dgm:spPr/>
    </dgm:pt>
    <dgm:pt modelId="{D284C5F5-A4E9-4C07-BFB6-F75C2CC6EF44}" type="pres">
      <dgm:prSet presAssocID="{2A50EAC9-FD38-495C-B2E9-E4718BD182ED}" presName="parentLeftMargin" presStyleLbl="node1" presStyleIdx="0" presStyleCnt="2"/>
      <dgm:spPr/>
      <dgm:t>
        <a:bodyPr/>
        <a:lstStyle/>
        <a:p>
          <a:endParaRPr lang="en-IN"/>
        </a:p>
      </dgm:t>
    </dgm:pt>
    <dgm:pt modelId="{960D31B1-B5E5-46E3-962C-8ECC529D24C3}" type="pres">
      <dgm:prSet presAssocID="{2A50EAC9-FD38-495C-B2E9-E4718BD182E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5441BBC-7936-4CF2-9ECE-B3102D093B5D}" type="pres">
      <dgm:prSet presAssocID="{2A50EAC9-FD38-495C-B2E9-E4718BD182ED}" presName="negativeSpace" presStyleCnt="0"/>
      <dgm:spPr/>
    </dgm:pt>
    <dgm:pt modelId="{0D977764-1DCE-4ECB-A95F-BEEB0581222C}" type="pres">
      <dgm:prSet presAssocID="{2A50EAC9-FD38-495C-B2E9-E4718BD182ED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0121DA8-9407-4661-AE8D-2501E9CACA58}" type="pres">
      <dgm:prSet presAssocID="{C6A89C94-3B86-439B-8654-F4FEA4325716}" presName="spaceBetweenRectangles" presStyleCnt="0"/>
      <dgm:spPr/>
    </dgm:pt>
    <dgm:pt modelId="{D71CD2CA-B717-409E-AC14-23EF93E944D2}" type="pres">
      <dgm:prSet presAssocID="{6BF6AA86-8621-42B1-B884-A98A3ECC8DB4}" presName="parentLin" presStyleCnt="0"/>
      <dgm:spPr/>
    </dgm:pt>
    <dgm:pt modelId="{EE2A0E35-6C6B-4CD6-B974-16E2831E3BCD}" type="pres">
      <dgm:prSet presAssocID="{6BF6AA86-8621-42B1-B884-A98A3ECC8DB4}" presName="parentLeftMargin" presStyleLbl="node1" presStyleIdx="0" presStyleCnt="2"/>
      <dgm:spPr/>
      <dgm:t>
        <a:bodyPr/>
        <a:lstStyle/>
        <a:p>
          <a:endParaRPr lang="en-IN"/>
        </a:p>
      </dgm:t>
    </dgm:pt>
    <dgm:pt modelId="{57892F81-F4DB-414F-B08F-36F6D5847B7E}" type="pres">
      <dgm:prSet presAssocID="{6BF6AA86-8621-42B1-B884-A98A3ECC8DB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6F9EB10-6800-424C-BD7B-243FD2D9B136}" type="pres">
      <dgm:prSet presAssocID="{6BF6AA86-8621-42B1-B884-A98A3ECC8DB4}" presName="negativeSpace" presStyleCnt="0"/>
      <dgm:spPr/>
    </dgm:pt>
    <dgm:pt modelId="{80B90425-707D-4571-A1E9-7DF7B8B8825E}" type="pres">
      <dgm:prSet presAssocID="{6BF6AA86-8621-42B1-B884-A98A3ECC8DB4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53DA240-1BB3-43F6-9400-70AC82A2D100}" srcId="{2A50EAC9-FD38-495C-B2E9-E4718BD182ED}" destId="{6341B79B-2B76-4B22-93E5-23DFC9D06995}" srcOrd="1" destOrd="0" parTransId="{AEA451EE-2EE7-46D6-AE53-766C71C2F7C3}" sibTransId="{48059888-FC77-43B6-8AEE-EB2803F607F9}"/>
    <dgm:cxn modelId="{8DAE1D83-3991-4AB0-BFA2-D858D5FBD0D2}" type="presOf" srcId="{6341B79B-2B76-4B22-93E5-23DFC9D06995}" destId="{0D977764-1DCE-4ECB-A95F-BEEB0581222C}" srcOrd="0" destOrd="1" presId="urn:microsoft.com/office/officeart/2005/8/layout/list1"/>
    <dgm:cxn modelId="{87F7D4F3-1E4A-4F3F-9C13-E55E6B041986}" srcId="{6BF6AA86-8621-42B1-B884-A98A3ECC8DB4}" destId="{688C0172-A31D-496F-8B59-309EF148AC34}" srcOrd="1" destOrd="0" parTransId="{7B8A172F-A5CC-4C59-9130-704C9DFDDDDD}" sibTransId="{98DCCDD5-0774-47CE-B6A2-DD2BDD251FFE}"/>
    <dgm:cxn modelId="{713DBACE-93D7-4CDE-A599-B02BBC571313}" srcId="{2B0FB36A-04E2-4C37-9513-98EED0BEA9C0}" destId="{6BF6AA86-8621-42B1-B884-A98A3ECC8DB4}" srcOrd="1" destOrd="0" parTransId="{E0BB33E9-439C-433A-BDDD-EE084F979578}" sibTransId="{E8BDBA35-2D22-439D-B9D2-FA0232538F44}"/>
    <dgm:cxn modelId="{694A4858-D11F-4BFC-AE2E-034858CD3935}" type="presOf" srcId="{2A50EAC9-FD38-495C-B2E9-E4718BD182ED}" destId="{D284C5F5-A4E9-4C07-BFB6-F75C2CC6EF44}" srcOrd="0" destOrd="0" presId="urn:microsoft.com/office/officeart/2005/8/layout/list1"/>
    <dgm:cxn modelId="{16895F5B-9D54-440C-8BA0-9A711FDBD5F7}" type="presOf" srcId="{A0E57579-99DC-4EFA-8344-AF083BB1D1EB}" destId="{0D977764-1DCE-4ECB-A95F-BEEB0581222C}" srcOrd="0" destOrd="0" presId="urn:microsoft.com/office/officeart/2005/8/layout/list1"/>
    <dgm:cxn modelId="{DF4EAAEB-429E-4303-93F5-A6F3A83D1E70}" type="presOf" srcId="{6BF6AA86-8621-42B1-B884-A98A3ECC8DB4}" destId="{57892F81-F4DB-414F-B08F-36F6D5847B7E}" srcOrd="1" destOrd="0" presId="urn:microsoft.com/office/officeart/2005/8/layout/list1"/>
    <dgm:cxn modelId="{2C65D237-3F29-4DAB-8256-B1A6F76C36D5}" srcId="{6BF6AA86-8621-42B1-B884-A98A3ECC8DB4}" destId="{4659EDD1-DDE0-49D2-B6E6-97246E086F1F}" srcOrd="0" destOrd="0" parTransId="{8F311893-37C8-4838-89DF-62B2A9D12BA9}" sibTransId="{D11D8709-9EA1-4C4D-BF0E-F4202CED7E87}"/>
    <dgm:cxn modelId="{53DACFDD-4B96-4916-B0F5-4D2BA1FD3A82}" type="presOf" srcId="{59B7751F-3382-4DE6-8F58-E61212ACE48A}" destId="{0D977764-1DCE-4ECB-A95F-BEEB0581222C}" srcOrd="0" destOrd="2" presId="urn:microsoft.com/office/officeart/2005/8/layout/list1"/>
    <dgm:cxn modelId="{573905A1-A0A4-493F-9104-8E82F58EAA10}" type="presOf" srcId="{2B0FB36A-04E2-4C37-9513-98EED0BEA9C0}" destId="{AC7566D2-B82E-48DE-802E-403958118B44}" srcOrd="0" destOrd="0" presId="urn:microsoft.com/office/officeart/2005/8/layout/list1"/>
    <dgm:cxn modelId="{28AD3CC4-98FB-40C5-B70F-36A141C91170}" type="presOf" srcId="{6BF6AA86-8621-42B1-B884-A98A3ECC8DB4}" destId="{EE2A0E35-6C6B-4CD6-B974-16E2831E3BCD}" srcOrd="0" destOrd="0" presId="urn:microsoft.com/office/officeart/2005/8/layout/list1"/>
    <dgm:cxn modelId="{B2F96346-C3A9-46A2-883E-B31FFD1979FB}" srcId="{2B0FB36A-04E2-4C37-9513-98EED0BEA9C0}" destId="{2A50EAC9-FD38-495C-B2E9-E4718BD182ED}" srcOrd="0" destOrd="0" parTransId="{7EA931DB-2F85-4EFE-9071-C767948A2E14}" sibTransId="{C6A89C94-3B86-439B-8654-F4FEA4325716}"/>
    <dgm:cxn modelId="{AD5A5EFA-E4B9-4A9D-A859-A492626CD3A5}" type="presOf" srcId="{4659EDD1-DDE0-49D2-B6E6-97246E086F1F}" destId="{80B90425-707D-4571-A1E9-7DF7B8B8825E}" srcOrd="0" destOrd="0" presId="urn:microsoft.com/office/officeart/2005/8/layout/list1"/>
    <dgm:cxn modelId="{E42570AF-FB26-4605-9B28-D6AE56C7202F}" srcId="{2A50EAC9-FD38-495C-B2E9-E4718BD182ED}" destId="{A0E57579-99DC-4EFA-8344-AF083BB1D1EB}" srcOrd="0" destOrd="0" parTransId="{13997DBD-F6CF-4BB7-AE6C-27C5E204E5D2}" sibTransId="{BCA43EF9-D6EF-44D8-B007-0452CE280E5B}"/>
    <dgm:cxn modelId="{E8B6F192-0B05-4F1B-84B1-1C0C6F14B439}" type="presOf" srcId="{688C0172-A31D-496F-8B59-309EF148AC34}" destId="{80B90425-707D-4571-A1E9-7DF7B8B8825E}" srcOrd="0" destOrd="1" presId="urn:microsoft.com/office/officeart/2005/8/layout/list1"/>
    <dgm:cxn modelId="{CCF1D1A1-43EB-4EAA-A47A-A86471F437E8}" srcId="{2A50EAC9-FD38-495C-B2E9-E4718BD182ED}" destId="{59B7751F-3382-4DE6-8F58-E61212ACE48A}" srcOrd="2" destOrd="0" parTransId="{669DE2FD-A31F-4597-8BBA-C79E97F6A1FA}" sibTransId="{1E6AFA98-C623-4F8A-BD81-E448DE7B86BE}"/>
    <dgm:cxn modelId="{21B26219-9ED2-4A34-A9A3-4141514A2DA9}" type="presOf" srcId="{2A50EAC9-FD38-495C-B2E9-E4718BD182ED}" destId="{960D31B1-B5E5-46E3-962C-8ECC529D24C3}" srcOrd="1" destOrd="0" presId="urn:microsoft.com/office/officeart/2005/8/layout/list1"/>
    <dgm:cxn modelId="{B1D122AA-ACF8-4680-BA0F-58CF1A4E97B1}" type="presParOf" srcId="{AC7566D2-B82E-48DE-802E-403958118B44}" destId="{6791C3B6-A600-43AA-8DDF-A23C117CBD66}" srcOrd="0" destOrd="0" presId="urn:microsoft.com/office/officeart/2005/8/layout/list1"/>
    <dgm:cxn modelId="{351EFC56-CBF6-47DD-A22E-F111A977A7E1}" type="presParOf" srcId="{6791C3B6-A600-43AA-8DDF-A23C117CBD66}" destId="{D284C5F5-A4E9-4C07-BFB6-F75C2CC6EF44}" srcOrd="0" destOrd="0" presId="urn:microsoft.com/office/officeart/2005/8/layout/list1"/>
    <dgm:cxn modelId="{68323684-B831-4B92-9B65-2190FB380012}" type="presParOf" srcId="{6791C3B6-A600-43AA-8DDF-A23C117CBD66}" destId="{960D31B1-B5E5-46E3-962C-8ECC529D24C3}" srcOrd="1" destOrd="0" presId="urn:microsoft.com/office/officeart/2005/8/layout/list1"/>
    <dgm:cxn modelId="{889AF620-BE9C-4728-AFF7-425127F66B88}" type="presParOf" srcId="{AC7566D2-B82E-48DE-802E-403958118B44}" destId="{A5441BBC-7936-4CF2-9ECE-B3102D093B5D}" srcOrd="1" destOrd="0" presId="urn:microsoft.com/office/officeart/2005/8/layout/list1"/>
    <dgm:cxn modelId="{F50D1CA7-9552-48F5-9837-43F39A117CA6}" type="presParOf" srcId="{AC7566D2-B82E-48DE-802E-403958118B44}" destId="{0D977764-1DCE-4ECB-A95F-BEEB0581222C}" srcOrd="2" destOrd="0" presId="urn:microsoft.com/office/officeart/2005/8/layout/list1"/>
    <dgm:cxn modelId="{BCB88773-DA81-4356-92DD-9C942723EFCB}" type="presParOf" srcId="{AC7566D2-B82E-48DE-802E-403958118B44}" destId="{80121DA8-9407-4661-AE8D-2501E9CACA58}" srcOrd="3" destOrd="0" presId="urn:microsoft.com/office/officeart/2005/8/layout/list1"/>
    <dgm:cxn modelId="{222403EC-FBA2-4993-BED4-096E1FA7A2BA}" type="presParOf" srcId="{AC7566D2-B82E-48DE-802E-403958118B44}" destId="{D71CD2CA-B717-409E-AC14-23EF93E944D2}" srcOrd="4" destOrd="0" presId="urn:microsoft.com/office/officeart/2005/8/layout/list1"/>
    <dgm:cxn modelId="{35BF4126-ECAF-4B8F-8EA9-EF593CF84934}" type="presParOf" srcId="{D71CD2CA-B717-409E-AC14-23EF93E944D2}" destId="{EE2A0E35-6C6B-4CD6-B974-16E2831E3BCD}" srcOrd="0" destOrd="0" presId="urn:microsoft.com/office/officeart/2005/8/layout/list1"/>
    <dgm:cxn modelId="{C9649CC7-BD35-4E14-80BE-DB9838C97386}" type="presParOf" srcId="{D71CD2CA-B717-409E-AC14-23EF93E944D2}" destId="{57892F81-F4DB-414F-B08F-36F6D5847B7E}" srcOrd="1" destOrd="0" presId="urn:microsoft.com/office/officeart/2005/8/layout/list1"/>
    <dgm:cxn modelId="{1500FE7F-B148-4E6A-AFB5-CA0D16C99098}" type="presParOf" srcId="{AC7566D2-B82E-48DE-802E-403958118B44}" destId="{36F9EB10-6800-424C-BD7B-243FD2D9B136}" srcOrd="5" destOrd="0" presId="urn:microsoft.com/office/officeart/2005/8/layout/list1"/>
    <dgm:cxn modelId="{322468FD-8229-4158-BBDD-EAA9F74BBD5D}" type="presParOf" srcId="{AC7566D2-B82E-48DE-802E-403958118B44}" destId="{80B90425-707D-4571-A1E9-7DF7B8B8825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070A249-570A-4A7B-A97F-05E41C4992B0}" type="doc">
      <dgm:prSet loTypeId="urn:microsoft.com/office/officeart/2005/8/layout/process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1F1B6D3A-B347-40C0-8610-95A93A207BD8}">
      <dgm:prSet custT="1"/>
      <dgm:spPr/>
      <dgm:t>
        <a:bodyPr/>
        <a:lstStyle/>
        <a:p>
          <a:pPr rtl="0"/>
          <a:r>
            <a:rPr lang="en-US" sz="1600" dirty="0" smtClean="0"/>
            <a:t>US guidance / Local anesthesia</a:t>
          </a:r>
          <a:endParaRPr lang="en-IN" sz="1600" dirty="0"/>
        </a:p>
      </dgm:t>
    </dgm:pt>
    <dgm:pt modelId="{4FEAEF44-3703-4C8B-BDD5-FE0FE0B98871}" type="parTrans" cxnId="{92F1BCB0-5013-4D70-9EB8-0143FE3BB01D}">
      <dgm:prSet/>
      <dgm:spPr/>
      <dgm:t>
        <a:bodyPr/>
        <a:lstStyle/>
        <a:p>
          <a:endParaRPr lang="en-IN"/>
        </a:p>
      </dgm:t>
    </dgm:pt>
    <dgm:pt modelId="{769A092B-D2CA-4563-812C-62801BCAC2A5}" type="sibTrans" cxnId="{92F1BCB0-5013-4D70-9EB8-0143FE3BB01D}">
      <dgm:prSet/>
      <dgm:spPr/>
      <dgm:t>
        <a:bodyPr/>
        <a:lstStyle/>
        <a:p>
          <a:endParaRPr lang="en-IN"/>
        </a:p>
      </dgm:t>
    </dgm:pt>
    <dgm:pt modelId="{C0826F30-B255-48DD-8DF5-7C4F28B73D3D}">
      <dgm:prSet custT="1"/>
      <dgm:spPr/>
      <dgm:t>
        <a:bodyPr/>
        <a:lstStyle/>
        <a:p>
          <a:pPr rtl="0"/>
          <a:r>
            <a:rPr lang="en-US" sz="1600" dirty="0" smtClean="0"/>
            <a:t>Punctured with 22 gauge needle</a:t>
          </a:r>
          <a:endParaRPr lang="en-IN" sz="1600" dirty="0"/>
        </a:p>
      </dgm:t>
    </dgm:pt>
    <dgm:pt modelId="{65330679-C44A-42E8-8AB8-CC28E009EE1C}" type="parTrans" cxnId="{0386BE79-7876-4547-B815-E6C86B77F6A0}">
      <dgm:prSet/>
      <dgm:spPr/>
      <dgm:t>
        <a:bodyPr/>
        <a:lstStyle/>
        <a:p>
          <a:endParaRPr lang="en-IN"/>
        </a:p>
      </dgm:t>
    </dgm:pt>
    <dgm:pt modelId="{6CDA059B-411F-4CAA-A7FE-F6692F5BA1FF}" type="sibTrans" cxnId="{0386BE79-7876-4547-B815-E6C86B77F6A0}">
      <dgm:prSet/>
      <dgm:spPr/>
      <dgm:t>
        <a:bodyPr/>
        <a:lstStyle/>
        <a:p>
          <a:endParaRPr lang="en-IN"/>
        </a:p>
      </dgm:t>
    </dgm:pt>
    <dgm:pt modelId="{4AC698AA-969F-4B16-A779-F4959D3748B5}">
      <dgm:prSet custT="1"/>
      <dgm:spPr/>
      <dgm:t>
        <a:bodyPr/>
        <a:lstStyle/>
        <a:p>
          <a:pPr rtl="0"/>
          <a:r>
            <a:rPr lang="en-US" sz="1600" dirty="0" smtClean="0"/>
            <a:t>50% fluid aspirated</a:t>
          </a:r>
          <a:endParaRPr lang="en-IN" sz="1600" dirty="0"/>
        </a:p>
      </dgm:t>
    </dgm:pt>
    <dgm:pt modelId="{AE744B32-1433-405C-B125-D331F8EDE1DB}" type="parTrans" cxnId="{77399215-7819-4288-A9E6-DD938C7B2209}">
      <dgm:prSet/>
      <dgm:spPr/>
      <dgm:t>
        <a:bodyPr/>
        <a:lstStyle/>
        <a:p>
          <a:endParaRPr lang="en-IN"/>
        </a:p>
      </dgm:t>
    </dgm:pt>
    <dgm:pt modelId="{0122E384-5073-4BE4-847B-F012C3213E8B}" type="sibTrans" cxnId="{77399215-7819-4288-A9E6-DD938C7B2209}">
      <dgm:prSet/>
      <dgm:spPr/>
      <dgm:t>
        <a:bodyPr/>
        <a:lstStyle/>
        <a:p>
          <a:endParaRPr lang="en-IN"/>
        </a:p>
      </dgm:t>
    </dgm:pt>
    <dgm:pt modelId="{D218203A-094D-474C-85A0-990ED39AFBE4}">
      <dgm:prSet custT="1"/>
      <dgm:spPr/>
      <dgm:t>
        <a:bodyPr/>
        <a:lstStyle/>
        <a:p>
          <a:pPr rtl="0"/>
          <a:r>
            <a:rPr lang="en-US" sz="1600" dirty="0" smtClean="0"/>
            <a:t>Radio-opaque dye injected</a:t>
          </a:r>
          <a:endParaRPr lang="en-IN" sz="1600" dirty="0"/>
        </a:p>
      </dgm:t>
    </dgm:pt>
    <dgm:pt modelId="{2D38B7C1-C08C-4BA9-9168-2477835E36C1}" type="parTrans" cxnId="{B3854113-0C21-4D65-9574-2ECA3E672F50}">
      <dgm:prSet/>
      <dgm:spPr/>
      <dgm:t>
        <a:bodyPr/>
        <a:lstStyle/>
        <a:p>
          <a:endParaRPr lang="en-IN"/>
        </a:p>
      </dgm:t>
    </dgm:pt>
    <dgm:pt modelId="{17C4A34F-9240-47C4-981A-0EB398F7C212}" type="sibTrans" cxnId="{B3854113-0C21-4D65-9574-2ECA3E672F50}">
      <dgm:prSet/>
      <dgm:spPr/>
      <dgm:t>
        <a:bodyPr/>
        <a:lstStyle/>
        <a:p>
          <a:endParaRPr lang="en-IN"/>
        </a:p>
      </dgm:t>
    </dgm:pt>
    <dgm:pt modelId="{3CE2F44E-4975-4A6B-9659-67A236119CE6}">
      <dgm:prSet custT="1"/>
      <dgm:spPr/>
      <dgm:t>
        <a:bodyPr/>
        <a:lstStyle/>
        <a:p>
          <a:pPr rtl="0"/>
          <a:r>
            <a:rPr lang="en-US" sz="1600" dirty="0" smtClean="0"/>
            <a:t>Scolicidal agent injected</a:t>
          </a:r>
          <a:endParaRPr lang="en-IN" sz="1600" dirty="0"/>
        </a:p>
      </dgm:t>
    </dgm:pt>
    <dgm:pt modelId="{77B42795-76FA-4F2E-8C5E-1A0A0FB9E3C3}" type="parTrans" cxnId="{C0F216AD-9D6D-4DA7-9802-739F9F3DFDDD}">
      <dgm:prSet/>
      <dgm:spPr/>
      <dgm:t>
        <a:bodyPr/>
        <a:lstStyle/>
        <a:p>
          <a:endParaRPr lang="en-IN"/>
        </a:p>
      </dgm:t>
    </dgm:pt>
    <dgm:pt modelId="{D2763844-3A29-48D1-A93D-505784F74D19}" type="sibTrans" cxnId="{C0F216AD-9D6D-4DA7-9802-739F9F3DFDDD}">
      <dgm:prSet/>
      <dgm:spPr/>
      <dgm:t>
        <a:bodyPr/>
        <a:lstStyle/>
        <a:p>
          <a:endParaRPr lang="en-IN"/>
        </a:p>
      </dgm:t>
    </dgm:pt>
    <dgm:pt modelId="{7B430550-A08B-4C0D-B11D-0D4D1F4D3D31}">
      <dgm:prSet custT="1"/>
      <dgm:spPr/>
      <dgm:t>
        <a:bodyPr/>
        <a:lstStyle/>
        <a:p>
          <a:pPr rtl="0"/>
          <a:r>
            <a:rPr lang="en-US" sz="1600" dirty="0" smtClean="0"/>
            <a:t>Reaspiration after 20 minutes</a:t>
          </a:r>
          <a:endParaRPr lang="en-IN" sz="1600" dirty="0"/>
        </a:p>
      </dgm:t>
    </dgm:pt>
    <dgm:pt modelId="{A83A5284-D025-4F1F-B116-A59561FBD110}" type="parTrans" cxnId="{AB9FC066-B3E4-453A-A8EA-97C60383613A}">
      <dgm:prSet/>
      <dgm:spPr/>
      <dgm:t>
        <a:bodyPr/>
        <a:lstStyle/>
        <a:p>
          <a:endParaRPr lang="en-IN"/>
        </a:p>
      </dgm:t>
    </dgm:pt>
    <dgm:pt modelId="{0931A0E0-28FA-4780-9320-91EEEAE34777}" type="sibTrans" cxnId="{AB9FC066-B3E4-453A-A8EA-97C60383613A}">
      <dgm:prSet/>
      <dgm:spPr/>
      <dgm:t>
        <a:bodyPr/>
        <a:lstStyle/>
        <a:p>
          <a:endParaRPr lang="en-IN"/>
        </a:p>
      </dgm:t>
    </dgm:pt>
    <dgm:pt modelId="{B65BC06E-7ED2-4E0E-A4CF-553F7A059D58}" type="pres">
      <dgm:prSet presAssocID="{D070A249-570A-4A7B-A97F-05E41C4992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7697655-157D-4CD8-B960-36D609431429}" type="pres">
      <dgm:prSet presAssocID="{7B430550-A08B-4C0D-B11D-0D4D1F4D3D31}" presName="boxAndChildren" presStyleCnt="0"/>
      <dgm:spPr/>
    </dgm:pt>
    <dgm:pt modelId="{C3FF0A4C-A8EA-4305-9115-D6CD00743C1D}" type="pres">
      <dgm:prSet presAssocID="{7B430550-A08B-4C0D-B11D-0D4D1F4D3D31}" presName="parentTextBox" presStyleLbl="node1" presStyleIdx="0" presStyleCnt="6"/>
      <dgm:spPr/>
      <dgm:t>
        <a:bodyPr/>
        <a:lstStyle/>
        <a:p>
          <a:endParaRPr lang="en-IN"/>
        </a:p>
      </dgm:t>
    </dgm:pt>
    <dgm:pt modelId="{D67B20F6-AAA3-4745-8D28-726A9042F74E}" type="pres">
      <dgm:prSet presAssocID="{D2763844-3A29-48D1-A93D-505784F74D19}" presName="sp" presStyleCnt="0"/>
      <dgm:spPr/>
    </dgm:pt>
    <dgm:pt modelId="{547E1A9F-F348-456F-A6C6-7CF6F6F527CA}" type="pres">
      <dgm:prSet presAssocID="{3CE2F44E-4975-4A6B-9659-67A236119CE6}" presName="arrowAndChildren" presStyleCnt="0"/>
      <dgm:spPr/>
    </dgm:pt>
    <dgm:pt modelId="{08463208-DD72-4EF5-81C4-566AE490931A}" type="pres">
      <dgm:prSet presAssocID="{3CE2F44E-4975-4A6B-9659-67A236119CE6}" presName="parentTextArrow" presStyleLbl="node1" presStyleIdx="1" presStyleCnt="6"/>
      <dgm:spPr/>
      <dgm:t>
        <a:bodyPr/>
        <a:lstStyle/>
        <a:p>
          <a:endParaRPr lang="en-IN"/>
        </a:p>
      </dgm:t>
    </dgm:pt>
    <dgm:pt modelId="{82545708-D82C-44F9-BAE0-AFA7D67B7469}" type="pres">
      <dgm:prSet presAssocID="{17C4A34F-9240-47C4-981A-0EB398F7C212}" presName="sp" presStyleCnt="0"/>
      <dgm:spPr/>
    </dgm:pt>
    <dgm:pt modelId="{1B53E04C-911B-40E4-B7F6-E3C0BA9DED72}" type="pres">
      <dgm:prSet presAssocID="{D218203A-094D-474C-85A0-990ED39AFBE4}" presName="arrowAndChildren" presStyleCnt="0"/>
      <dgm:spPr/>
    </dgm:pt>
    <dgm:pt modelId="{EA859C99-1AC3-4B48-B09F-3B8757983815}" type="pres">
      <dgm:prSet presAssocID="{D218203A-094D-474C-85A0-990ED39AFBE4}" presName="parentTextArrow" presStyleLbl="node1" presStyleIdx="2" presStyleCnt="6"/>
      <dgm:spPr/>
      <dgm:t>
        <a:bodyPr/>
        <a:lstStyle/>
        <a:p>
          <a:endParaRPr lang="en-IN"/>
        </a:p>
      </dgm:t>
    </dgm:pt>
    <dgm:pt modelId="{456DCCAA-AC82-4DD6-BD36-7E58CCC6A691}" type="pres">
      <dgm:prSet presAssocID="{0122E384-5073-4BE4-847B-F012C3213E8B}" presName="sp" presStyleCnt="0"/>
      <dgm:spPr/>
    </dgm:pt>
    <dgm:pt modelId="{73EA361B-96B4-4FC3-A2F6-36178CC26031}" type="pres">
      <dgm:prSet presAssocID="{4AC698AA-969F-4B16-A779-F4959D3748B5}" presName="arrowAndChildren" presStyleCnt="0"/>
      <dgm:spPr/>
    </dgm:pt>
    <dgm:pt modelId="{2AA7FBD0-C89F-4330-B24F-7B484CD99DAC}" type="pres">
      <dgm:prSet presAssocID="{4AC698AA-969F-4B16-A779-F4959D3748B5}" presName="parentTextArrow" presStyleLbl="node1" presStyleIdx="3" presStyleCnt="6"/>
      <dgm:spPr/>
      <dgm:t>
        <a:bodyPr/>
        <a:lstStyle/>
        <a:p>
          <a:endParaRPr lang="en-IN"/>
        </a:p>
      </dgm:t>
    </dgm:pt>
    <dgm:pt modelId="{616B3286-B734-4B03-92E3-694B790FEECD}" type="pres">
      <dgm:prSet presAssocID="{6CDA059B-411F-4CAA-A7FE-F6692F5BA1FF}" presName="sp" presStyleCnt="0"/>
      <dgm:spPr/>
    </dgm:pt>
    <dgm:pt modelId="{F08D3E58-EB72-4038-A6D6-08AFBEF2DF26}" type="pres">
      <dgm:prSet presAssocID="{C0826F30-B255-48DD-8DF5-7C4F28B73D3D}" presName="arrowAndChildren" presStyleCnt="0"/>
      <dgm:spPr/>
    </dgm:pt>
    <dgm:pt modelId="{2E53AC16-D8D2-42DE-9302-2A7323D1F750}" type="pres">
      <dgm:prSet presAssocID="{C0826F30-B255-48DD-8DF5-7C4F28B73D3D}" presName="parentTextArrow" presStyleLbl="node1" presStyleIdx="4" presStyleCnt="6"/>
      <dgm:spPr/>
      <dgm:t>
        <a:bodyPr/>
        <a:lstStyle/>
        <a:p>
          <a:endParaRPr lang="en-IN"/>
        </a:p>
      </dgm:t>
    </dgm:pt>
    <dgm:pt modelId="{70F08E64-03C1-47A6-A8FE-CDC640CB8A7E}" type="pres">
      <dgm:prSet presAssocID="{769A092B-D2CA-4563-812C-62801BCAC2A5}" presName="sp" presStyleCnt="0"/>
      <dgm:spPr/>
    </dgm:pt>
    <dgm:pt modelId="{B0D87DC1-4D0E-49D7-A5E0-EB8AAC7EEAED}" type="pres">
      <dgm:prSet presAssocID="{1F1B6D3A-B347-40C0-8610-95A93A207BD8}" presName="arrowAndChildren" presStyleCnt="0"/>
      <dgm:spPr/>
    </dgm:pt>
    <dgm:pt modelId="{504370D6-6B89-462A-96D8-BBFB276D89A3}" type="pres">
      <dgm:prSet presAssocID="{1F1B6D3A-B347-40C0-8610-95A93A207BD8}" presName="parentTextArrow" presStyleLbl="node1" presStyleIdx="5" presStyleCnt="6"/>
      <dgm:spPr/>
      <dgm:t>
        <a:bodyPr/>
        <a:lstStyle/>
        <a:p>
          <a:endParaRPr lang="en-IN"/>
        </a:p>
      </dgm:t>
    </dgm:pt>
  </dgm:ptLst>
  <dgm:cxnLst>
    <dgm:cxn modelId="{DE02685B-7DFC-427C-993F-96EE0056D27D}" type="presOf" srcId="{4AC698AA-969F-4B16-A779-F4959D3748B5}" destId="{2AA7FBD0-C89F-4330-B24F-7B484CD99DAC}" srcOrd="0" destOrd="0" presId="urn:microsoft.com/office/officeart/2005/8/layout/process4"/>
    <dgm:cxn modelId="{B83A10F8-5512-443A-9CC3-650CCB09C21A}" type="presOf" srcId="{3CE2F44E-4975-4A6B-9659-67A236119CE6}" destId="{08463208-DD72-4EF5-81C4-566AE490931A}" srcOrd="0" destOrd="0" presId="urn:microsoft.com/office/officeart/2005/8/layout/process4"/>
    <dgm:cxn modelId="{AB9FC066-B3E4-453A-A8EA-97C60383613A}" srcId="{D070A249-570A-4A7B-A97F-05E41C4992B0}" destId="{7B430550-A08B-4C0D-B11D-0D4D1F4D3D31}" srcOrd="5" destOrd="0" parTransId="{A83A5284-D025-4F1F-B116-A59561FBD110}" sibTransId="{0931A0E0-28FA-4780-9320-91EEEAE34777}"/>
    <dgm:cxn modelId="{B16C5002-BB7F-4414-AA09-C8289391C8FA}" type="presOf" srcId="{D218203A-094D-474C-85A0-990ED39AFBE4}" destId="{EA859C99-1AC3-4B48-B09F-3B8757983815}" srcOrd="0" destOrd="0" presId="urn:microsoft.com/office/officeart/2005/8/layout/process4"/>
    <dgm:cxn modelId="{B3854113-0C21-4D65-9574-2ECA3E672F50}" srcId="{D070A249-570A-4A7B-A97F-05E41C4992B0}" destId="{D218203A-094D-474C-85A0-990ED39AFBE4}" srcOrd="3" destOrd="0" parTransId="{2D38B7C1-C08C-4BA9-9168-2477835E36C1}" sibTransId="{17C4A34F-9240-47C4-981A-0EB398F7C212}"/>
    <dgm:cxn modelId="{92F1BCB0-5013-4D70-9EB8-0143FE3BB01D}" srcId="{D070A249-570A-4A7B-A97F-05E41C4992B0}" destId="{1F1B6D3A-B347-40C0-8610-95A93A207BD8}" srcOrd="0" destOrd="0" parTransId="{4FEAEF44-3703-4C8B-BDD5-FE0FE0B98871}" sibTransId="{769A092B-D2CA-4563-812C-62801BCAC2A5}"/>
    <dgm:cxn modelId="{71422793-27A4-4A5A-8F9E-A67227FB4B5D}" type="presOf" srcId="{1F1B6D3A-B347-40C0-8610-95A93A207BD8}" destId="{504370D6-6B89-462A-96D8-BBFB276D89A3}" srcOrd="0" destOrd="0" presId="urn:microsoft.com/office/officeart/2005/8/layout/process4"/>
    <dgm:cxn modelId="{C0F216AD-9D6D-4DA7-9802-739F9F3DFDDD}" srcId="{D070A249-570A-4A7B-A97F-05E41C4992B0}" destId="{3CE2F44E-4975-4A6B-9659-67A236119CE6}" srcOrd="4" destOrd="0" parTransId="{77B42795-76FA-4F2E-8C5E-1A0A0FB9E3C3}" sibTransId="{D2763844-3A29-48D1-A93D-505784F74D19}"/>
    <dgm:cxn modelId="{578A2FBB-74A0-46DC-B70F-9476BDE60129}" type="presOf" srcId="{7B430550-A08B-4C0D-B11D-0D4D1F4D3D31}" destId="{C3FF0A4C-A8EA-4305-9115-D6CD00743C1D}" srcOrd="0" destOrd="0" presId="urn:microsoft.com/office/officeart/2005/8/layout/process4"/>
    <dgm:cxn modelId="{77399215-7819-4288-A9E6-DD938C7B2209}" srcId="{D070A249-570A-4A7B-A97F-05E41C4992B0}" destId="{4AC698AA-969F-4B16-A779-F4959D3748B5}" srcOrd="2" destOrd="0" parTransId="{AE744B32-1433-405C-B125-D331F8EDE1DB}" sibTransId="{0122E384-5073-4BE4-847B-F012C3213E8B}"/>
    <dgm:cxn modelId="{0386BE79-7876-4547-B815-E6C86B77F6A0}" srcId="{D070A249-570A-4A7B-A97F-05E41C4992B0}" destId="{C0826F30-B255-48DD-8DF5-7C4F28B73D3D}" srcOrd="1" destOrd="0" parTransId="{65330679-C44A-42E8-8AB8-CC28E009EE1C}" sibTransId="{6CDA059B-411F-4CAA-A7FE-F6692F5BA1FF}"/>
    <dgm:cxn modelId="{A164CF88-37F2-465D-98C9-D70EE26B0179}" type="presOf" srcId="{C0826F30-B255-48DD-8DF5-7C4F28B73D3D}" destId="{2E53AC16-D8D2-42DE-9302-2A7323D1F750}" srcOrd="0" destOrd="0" presId="urn:microsoft.com/office/officeart/2005/8/layout/process4"/>
    <dgm:cxn modelId="{99BA7E2B-A923-4989-8A17-BA433FA8E332}" type="presOf" srcId="{D070A249-570A-4A7B-A97F-05E41C4992B0}" destId="{B65BC06E-7ED2-4E0E-A4CF-553F7A059D58}" srcOrd="0" destOrd="0" presId="urn:microsoft.com/office/officeart/2005/8/layout/process4"/>
    <dgm:cxn modelId="{D90DBDEA-FCEE-455C-8E68-3FB3E32AC594}" type="presParOf" srcId="{B65BC06E-7ED2-4E0E-A4CF-553F7A059D58}" destId="{A7697655-157D-4CD8-B960-36D609431429}" srcOrd="0" destOrd="0" presId="urn:microsoft.com/office/officeart/2005/8/layout/process4"/>
    <dgm:cxn modelId="{4DF6438B-164E-45A2-B917-38B6309874E6}" type="presParOf" srcId="{A7697655-157D-4CD8-B960-36D609431429}" destId="{C3FF0A4C-A8EA-4305-9115-D6CD00743C1D}" srcOrd="0" destOrd="0" presId="urn:microsoft.com/office/officeart/2005/8/layout/process4"/>
    <dgm:cxn modelId="{AC6090B6-314E-4DF4-9B16-317F41147DFF}" type="presParOf" srcId="{B65BC06E-7ED2-4E0E-A4CF-553F7A059D58}" destId="{D67B20F6-AAA3-4745-8D28-726A9042F74E}" srcOrd="1" destOrd="0" presId="urn:microsoft.com/office/officeart/2005/8/layout/process4"/>
    <dgm:cxn modelId="{2EA101F9-A27F-479B-B4FB-BEBEAAE0FC1E}" type="presParOf" srcId="{B65BC06E-7ED2-4E0E-A4CF-553F7A059D58}" destId="{547E1A9F-F348-456F-A6C6-7CF6F6F527CA}" srcOrd="2" destOrd="0" presId="urn:microsoft.com/office/officeart/2005/8/layout/process4"/>
    <dgm:cxn modelId="{EC442DCA-BA7C-42C2-B6FC-298F5A9A44B0}" type="presParOf" srcId="{547E1A9F-F348-456F-A6C6-7CF6F6F527CA}" destId="{08463208-DD72-4EF5-81C4-566AE490931A}" srcOrd="0" destOrd="0" presId="urn:microsoft.com/office/officeart/2005/8/layout/process4"/>
    <dgm:cxn modelId="{8D6323C8-90F0-436A-B0AC-BAF3911C4C09}" type="presParOf" srcId="{B65BC06E-7ED2-4E0E-A4CF-553F7A059D58}" destId="{82545708-D82C-44F9-BAE0-AFA7D67B7469}" srcOrd="3" destOrd="0" presId="urn:microsoft.com/office/officeart/2005/8/layout/process4"/>
    <dgm:cxn modelId="{2BF7840D-B1DF-4545-A6EC-B0B278D02410}" type="presParOf" srcId="{B65BC06E-7ED2-4E0E-A4CF-553F7A059D58}" destId="{1B53E04C-911B-40E4-B7F6-E3C0BA9DED72}" srcOrd="4" destOrd="0" presId="urn:microsoft.com/office/officeart/2005/8/layout/process4"/>
    <dgm:cxn modelId="{B0E741C4-04D2-4FE7-BDEB-47E66C490271}" type="presParOf" srcId="{1B53E04C-911B-40E4-B7F6-E3C0BA9DED72}" destId="{EA859C99-1AC3-4B48-B09F-3B8757983815}" srcOrd="0" destOrd="0" presId="urn:microsoft.com/office/officeart/2005/8/layout/process4"/>
    <dgm:cxn modelId="{DD40E715-5D5F-4FC4-9194-9751ACCE3899}" type="presParOf" srcId="{B65BC06E-7ED2-4E0E-A4CF-553F7A059D58}" destId="{456DCCAA-AC82-4DD6-BD36-7E58CCC6A691}" srcOrd="5" destOrd="0" presId="urn:microsoft.com/office/officeart/2005/8/layout/process4"/>
    <dgm:cxn modelId="{C23407FC-2BEC-4532-9BA7-9DFD463172B5}" type="presParOf" srcId="{B65BC06E-7ED2-4E0E-A4CF-553F7A059D58}" destId="{73EA361B-96B4-4FC3-A2F6-36178CC26031}" srcOrd="6" destOrd="0" presId="urn:microsoft.com/office/officeart/2005/8/layout/process4"/>
    <dgm:cxn modelId="{AB59AADD-DEB5-49A8-9891-82D97019CD10}" type="presParOf" srcId="{73EA361B-96B4-4FC3-A2F6-36178CC26031}" destId="{2AA7FBD0-C89F-4330-B24F-7B484CD99DAC}" srcOrd="0" destOrd="0" presId="urn:microsoft.com/office/officeart/2005/8/layout/process4"/>
    <dgm:cxn modelId="{82F71874-55DF-4CEC-860B-B436E85FD89C}" type="presParOf" srcId="{B65BC06E-7ED2-4E0E-A4CF-553F7A059D58}" destId="{616B3286-B734-4B03-92E3-694B790FEECD}" srcOrd="7" destOrd="0" presId="urn:microsoft.com/office/officeart/2005/8/layout/process4"/>
    <dgm:cxn modelId="{23B21943-7E30-4401-8977-3937A7B6A6C8}" type="presParOf" srcId="{B65BC06E-7ED2-4E0E-A4CF-553F7A059D58}" destId="{F08D3E58-EB72-4038-A6D6-08AFBEF2DF26}" srcOrd="8" destOrd="0" presId="urn:microsoft.com/office/officeart/2005/8/layout/process4"/>
    <dgm:cxn modelId="{791A3D3A-5A4A-4ABB-82DA-55CF33C9D82A}" type="presParOf" srcId="{F08D3E58-EB72-4038-A6D6-08AFBEF2DF26}" destId="{2E53AC16-D8D2-42DE-9302-2A7323D1F750}" srcOrd="0" destOrd="0" presId="urn:microsoft.com/office/officeart/2005/8/layout/process4"/>
    <dgm:cxn modelId="{45E4567B-AB22-497F-BE84-A3883E9A670A}" type="presParOf" srcId="{B65BC06E-7ED2-4E0E-A4CF-553F7A059D58}" destId="{70F08E64-03C1-47A6-A8FE-CDC640CB8A7E}" srcOrd="9" destOrd="0" presId="urn:microsoft.com/office/officeart/2005/8/layout/process4"/>
    <dgm:cxn modelId="{C6D6BFBC-CAC0-4187-B1F9-B7B3502A5F4A}" type="presParOf" srcId="{B65BC06E-7ED2-4E0E-A4CF-553F7A059D58}" destId="{B0D87DC1-4D0E-49D7-A5E0-EB8AAC7EEAED}" srcOrd="10" destOrd="0" presId="urn:microsoft.com/office/officeart/2005/8/layout/process4"/>
    <dgm:cxn modelId="{1B511A3B-5C02-4076-B79A-BE1F19EEC8F7}" type="presParOf" srcId="{B0D87DC1-4D0E-49D7-A5E0-EB8AAC7EEAED}" destId="{504370D6-6B89-462A-96D8-BBFB276D89A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C9AEE9A-BBE4-45C9-96D3-5EF0CE9A910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A17E30CF-90C0-41AC-A5B5-466472A13141}">
      <dgm:prSet/>
      <dgm:spPr/>
      <dgm:t>
        <a:bodyPr/>
        <a:lstStyle/>
        <a:p>
          <a:pPr rtl="0"/>
          <a:r>
            <a:rPr lang="en-US" dirty="0" smtClean="0"/>
            <a:t>Inactivate the scoleces</a:t>
          </a:r>
          <a:endParaRPr lang="en-IN" dirty="0"/>
        </a:p>
      </dgm:t>
    </dgm:pt>
    <dgm:pt modelId="{BD918E7F-BA9F-4D38-A6BA-E32E63A4B583}" type="parTrans" cxnId="{3BFCE9BE-D0F2-405E-AC43-447080C54710}">
      <dgm:prSet/>
      <dgm:spPr/>
      <dgm:t>
        <a:bodyPr/>
        <a:lstStyle/>
        <a:p>
          <a:endParaRPr lang="en-IN"/>
        </a:p>
      </dgm:t>
    </dgm:pt>
    <dgm:pt modelId="{74D217BE-C733-47E4-AF59-933210C516DE}" type="sibTrans" cxnId="{3BFCE9BE-D0F2-405E-AC43-447080C54710}">
      <dgm:prSet/>
      <dgm:spPr/>
      <dgm:t>
        <a:bodyPr/>
        <a:lstStyle/>
        <a:p>
          <a:endParaRPr lang="en-IN"/>
        </a:p>
      </dgm:t>
    </dgm:pt>
    <dgm:pt modelId="{53DA9779-6D0D-44F8-AE36-C04DB02E220D}">
      <dgm:prSet/>
      <dgm:spPr/>
      <dgm:t>
        <a:bodyPr/>
        <a:lstStyle/>
        <a:p>
          <a:pPr rtl="0"/>
          <a:r>
            <a:rPr lang="en-US" dirty="0" smtClean="0"/>
            <a:t>Prevent spillage</a:t>
          </a:r>
          <a:endParaRPr lang="en-IN" dirty="0"/>
        </a:p>
      </dgm:t>
    </dgm:pt>
    <dgm:pt modelId="{36E16B8D-7C6F-4309-8561-6F6DC6718BCF}" type="parTrans" cxnId="{BBCC7916-5880-4C35-AE91-94A8D215824F}">
      <dgm:prSet/>
      <dgm:spPr/>
      <dgm:t>
        <a:bodyPr/>
        <a:lstStyle/>
        <a:p>
          <a:endParaRPr lang="en-IN"/>
        </a:p>
      </dgm:t>
    </dgm:pt>
    <dgm:pt modelId="{F02B536C-4E1A-4A3C-8C78-8987C011B549}" type="sibTrans" cxnId="{BBCC7916-5880-4C35-AE91-94A8D215824F}">
      <dgm:prSet/>
      <dgm:spPr/>
      <dgm:t>
        <a:bodyPr/>
        <a:lstStyle/>
        <a:p>
          <a:endParaRPr lang="en-IN"/>
        </a:p>
      </dgm:t>
    </dgm:pt>
    <dgm:pt modelId="{DC79BE38-7DDD-4600-93F2-909138E400C2}">
      <dgm:prSet/>
      <dgm:spPr/>
      <dgm:t>
        <a:bodyPr/>
        <a:lstStyle/>
        <a:p>
          <a:pPr rtl="0"/>
          <a:r>
            <a:rPr lang="en-US" dirty="0" smtClean="0"/>
            <a:t>Eliminate viable elements</a:t>
          </a:r>
          <a:endParaRPr lang="en-IN" dirty="0"/>
        </a:p>
      </dgm:t>
    </dgm:pt>
    <dgm:pt modelId="{B652192A-2D62-4284-BE65-2A436B729731}" type="parTrans" cxnId="{B5C0B407-7A48-4DFA-A83C-CAF75A81599E}">
      <dgm:prSet/>
      <dgm:spPr/>
      <dgm:t>
        <a:bodyPr/>
        <a:lstStyle/>
        <a:p>
          <a:endParaRPr lang="en-IN"/>
        </a:p>
      </dgm:t>
    </dgm:pt>
    <dgm:pt modelId="{4804F9A7-CCA9-478F-8A63-10EEF0E88D62}" type="sibTrans" cxnId="{B5C0B407-7A48-4DFA-A83C-CAF75A81599E}">
      <dgm:prSet/>
      <dgm:spPr/>
      <dgm:t>
        <a:bodyPr/>
        <a:lstStyle/>
        <a:p>
          <a:endParaRPr lang="en-IN"/>
        </a:p>
      </dgm:t>
    </dgm:pt>
    <dgm:pt modelId="{246E4D4E-B6F1-475E-87BC-15588657077C}">
      <dgm:prSet/>
      <dgm:spPr/>
      <dgm:t>
        <a:bodyPr/>
        <a:lstStyle/>
        <a:p>
          <a:pPr rtl="0"/>
          <a:r>
            <a:rPr lang="en-US" dirty="0" smtClean="0"/>
            <a:t>Manage residual cavity</a:t>
          </a:r>
          <a:endParaRPr lang="en-IN" dirty="0"/>
        </a:p>
      </dgm:t>
    </dgm:pt>
    <dgm:pt modelId="{5960D53A-B55D-47C4-A24A-7D44DE3B256C}" type="parTrans" cxnId="{B1B03568-77EF-4777-A949-C9955B56E847}">
      <dgm:prSet/>
      <dgm:spPr/>
      <dgm:t>
        <a:bodyPr/>
        <a:lstStyle/>
        <a:p>
          <a:endParaRPr lang="en-IN"/>
        </a:p>
      </dgm:t>
    </dgm:pt>
    <dgm:pt modelId="{57DBB03F-B1EC-4D09-80F7-68E8A5A8A615}" type="sibTrans" cxnId="{B1B03568-77EF-4777-A949-C9955B56E847}">
      <dgm:prSet/>
      <dgm:spPr/>
      <dgm:t>
        <a:bodyPr/>
        <a:lstStyle/>
        <a:p>
          <a:endParaRPr lang="en-IN"/>
        </a:p>
      </dgm:t>
    </dgm:pt>
    <dgm:pt modelId="{637DF1AF-5B97-43DD-89F0-1AF33CEAABF0}">
      <dgm:prSet/>
      <dgm:spPr/>
      <dgm:t>
        <a:bodyPr/>
        <a:lstStyle/>
        <a:p>
          <a:pPr rtl="0"/>
          <a:r>
            <a:rPr lang="en-US" dirty="0" smtClean="0"/>
            <a:t>Objectives</a:t>
          </a:r>
          <a:endParaRPr lang="en-IN" dirty="0"/>
        </a:p>
      </dgm:t>
    </dgm:pt>
    <dgm:pt modelId="{F0F83DCE-DC59-4C0F-9628-F1DB2DBA90B8}" type="parTrans" cxnId="{7273FEF6-3712-431E-A965-BB57D505A049}">
      <dgm:prSet/>
      <dgm:spPr/>
      <dgm:t>
        <a:bodyPr/>
        <a:lstStyle/>
        <a:p>
          <a:endParaRPr lang="en-IN"/>
        </a:p>
      </dgm:t>
    </dgm:pt>
    <dgm:pt modelId="{25CA8B2D-5B41-4B44-95A8-DC87F11549C4}" type="sibTrans" cxnId="{7273FEF6-3712-431E-A965-BB57D505A049}">
      <dgm:prSet/>
      <dgm:spPr/>
      <dgm:t>
        <a:bodyPr/>
        <a:lstStyle/>
        <a:p>
          <a:endParaRPr lang="en-IN"/>
        </a:p>
      </dgm:t>
    </dgm:pt>
    <dgm:pt modelId="{D473F1F2-6092-4E7A-9A72-D2ADE1002581}" type="pres">
      <dgm:prSet presAssocID="{CC9AEE9A-BBE4-45C9-96D3-5EF0CE9A910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05D62A8-BF4F-4B4E-BBD3-4E16A897708D}" type="pres">
      <dgm:prSet presAssocID="{637DF1AF-5B97-43DD-89F0-1AF33CEAABF0}" presName="composite" presStyleCnt="0"/>
      <dgm:spPr/>
    </dgm:pt>
    <dgm:pt modelId="{463EA15E-3AF4-470D-B819-57C92DB95E27}" type="pres">
      <dgm:prSet presAssocID="{637DF1AF-5B97-43DD-89F0-1AF33CEAABF0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9A6D551-3775-40DE-9E08-2219C1495FDF}" type="pres">
      <dgm:prSet presAssocID="{637DF1AF-5B97-43DD-89F0-1AF33CEAABF0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B2874912-E340-44C1-91BF-8E679EF68075}" type="presOf" srcId="{53DA9779-6D0D-44F8-AE36-C04DB02E220D}" destId="{F9A6D551-3775-40DE-9E08-2219C1495FDF}" srcOrd="0" destOrd="1" presId="urn:microsoft.com/office/officeart/2005/8/layout/hList1"/>
    <dgm:cxn modelId="{B1B03568-77EF-4777-A949-C9955B56E847}" srcId="{637DF1AF-5B97-43DD-89F0-1AF33CEAABF0}" destId="{246E4D4E-B6F1-475E-87BC-15588657077C}" srcOrd="3" destOrd="0" parTransId="{5960D53A-B55D-47C4-A24A-7D44DE3B256C}" sibTransId="{57DBB03F-B1EC-4D09-80F7-68E8A5A8A615}"/>
    <dgm:cxn modelId="{5E436454-A5F8-4D0F-902D-7BA7CFED7BDC}" type="presOf" srcId="{246E4D4E-B6F1-475E-87BC-15588657077C}" destId="{F9A6D551-3775-40DE-9E08-2219C1495FDF}" srcOrd="0" destOrd="3" presId="urn:microsoft.com/office/officeart/2005/8/layout/hList1"/>
    <dgm:cxn modelId="{3BFCE9BE-D0F2-405E-AC43-447080C54710}" srcId="{637DF1AF-5B97-43DD-89F0-1AF33CEAABF0}" destId="{A17E30CF-90C0-41AC-A5B5-466472A13141}" srcOrd="0" destOrd="0" parTransId="{BD918E7F-BA9F-4D38-A6BA-E32E63A4B583}" sibTransId="{74D217BE-C733-47E4-AF59-933210C516DE}"/>
    <dgm:cxn modelId="{B2A09394-9092-4262-9DA5-8B8866402A7E}" type="presOf" srcId="{A17E30CF-90C0-41AC-A5B5-466472A13141}" destId="{F9A6D551-3775-40DE-9E08-2219C1495FDF}" srcOrd="0" destOrd="0" presId="urn:microsoft.com/office/officeart/2005/8/layout/hList1"/>
    <dgm:cxn modelId="{73EFA6FD-CCBE-4171-B3F3-018A5B53D81C}" type="presOf" srcId="{CC9AEE9A-BBE4-45C9-96D3-5EF0CE9A9108}" destId="{D473F1F2-6092-4E7A-9A72-D2ADE1002581}" srcOrd="0" destOrd="0" presId="urn:microsoft.com/office/officeart/2005/8/layout/hList1"/>
    <dgm:cxn modelId="{7273FEF6-3712-431E-A965-BB57D505A049}" srcId="{CC9AEE9A-BBE4-45C9-96D3-5EF0CE9A9108}" destId="{637DF1AF-5B97-43DD-89F0-1AF33CEAABF0}" srcOrd="0" destOrd="0" parTransId="{F0F83DCE-DC59-4C0F-9628-F1DB2DBA90B8}" sibTransId="{25CA8B2D-5B41-4B44-95A8-DC87F11549C4}"/>
    <dgm:cxn modelId="{B5C0B407-7A48-4DFA-A83C-CAF75A81599E}" srcId="{637DF1AF-5B97-43DD-89F0-1AF33CEAABF0}" destId="{DC79BE38-7DDD-4600-93F2-909138E400C2}" srcOrd="2" destOrd="0" parTransId="{B652192A-2D62-4284-BE65-2A436B729731}" sibTransId="{4804F9A7-CCA9-478F-8A63-10EEF0E88D62}"/>
    <dgm:cxn modelId="{BBCC7916-5880-4C35-AE91-94A8D215824F}" srcId="{637DF1AF-5B97-43DD-89F0-1AF33CEAABF0}" destId="{53DA9779-6D0D-44F8-AE36-C04DB02E220D}" srcOrd="1" destOrd="0" parTransId="{36E16B8D-7C6F-4309-8561-6F6DC6718BCF}" sibTransId="{F02B536C-4E1A-4A3C-8C78-8987C011B549}"/>
    <dgm:cxn modelId="{D262D38C-DA1E-41EF-BFE5-75A56C056C52}" type="presOf" srcId="{DC79BE38-7DDD-4600-93F2-909138E400C2}" destId="{F9A6D551-3775-40DE-9E08-2219C1495FDF}" srcOrd="0" destOrd="2" presId="urn:microsoft.com/office/officeart/2005/8/layout/hList1"/>
    <dgm:cxn modelId="{6A578FBA-16FA-44E1-9588-A0EC50C28D30}" type="presOf" srcId="{637DF1AF-5B97-43DD-89F0-1AF33CEAABF0}" destId="{463EA15E-3AF4-470D-B819-57C92DB95E27}" srcOrd="0" destOrd="0" presId="urn:microsoft.com/office/officeart/2005/8/layout/hList1"/>
    <dgm:cxn modelId="{F7D521BA-B3DC-4CC7-9958-0DAFF1DC2B91}" type="presParOf" srcId="{D473F1F2-6092-4E7A-9A72-D2ADE1002581}" destId="{105D62A8-BF4F-4B4E-BBD3-4E16A897708D}" srcOrd="0" destOrd="0" presId="urn:microsoft.com/office/officeart/2005/8/layout/hList1"/>
    <dgm:cxn modelId="{20441CE4-A56C-4D41-A235-7C2D463E7E99}" type="presParOf" srcId="{105D62A8-BF4F-4B4E-BBD3-4E16A897708D}" destId="{463EA15E-3AF4-470D-B819-57C92DB95E27}" srcOrd="0" destOrd="0" presId="urn:microsoft.com/office/officeart/2005/8/layout/hList1"/>
    <dgm:cxn modelId="{83D75650-9274-4B14-800B-E57BDEB73BD7}" type="presParOf" srcId="{105D62A8-BF4F-4B4E-BBD3-4E16A897708D}" destId="{F9A6D551-3775-40DE-9E08-2219C1495FD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2C39D61-18E7-4E37-B3BB-A860189281FF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IN"/>
        </a:p>
      </dgm:t>
    </dgm:pt>
    <dgm:pt modelId="{AC3C4EC2-E9FB-446B-9A8B-FA61CFDB794D}">
      <dgm:prSet/>
      <dgm:spPr/>
      <dgm:t>
        <a:bodyPr/>
        <a:lstStyle/>
        <a:p>
          <a:pPr rtl="0"/>
          <a:r>
            <a:rPr lang="en-US" dirty="0" smtClean="0"/>
            <a:t>Open cyst evacuation</a:t>
          </a:r>
          <a:endParaRPr lang="en-IN" dirty="0"/>
        </a:p>
      </dgm:t>
    </dgm:pt>
    <dgm:pt modelId="{4DB5A291-F090-4D37-835E-2F934539D487}" type="parTrans" cxnId="{AA4F77AF-51F5-4E08-92CD-098076330A99}">
      <dgm:prSet/>
      <dgm:spPr/>
      <dgm:t>
        <a:bodyPr/>
        <a:lstStyle/>
        <a:p>
          <a:endParaRPr lang="en-IN"/>
        </a:p>
      </dgm:t>
    </dgm:pt>
    <dgm:pt modelId="{FD52034C-AE75-40F4-A45D-4353A0E209FA}" type="sibTrans" cxnId="{AA4F77AF-51F5-4E08-92CD-098076330A99}">
      <dgm:prSet/>
      <dgm:spPr/>
      <dgm:t>
        <a:bodyPr/>
        <a:lstStyle/>
        <a:p>
          <a:endParaRPr lang="en-IN"/>
        </a:p>
      </dgm:t>
    </dgm:pt>
    <dgm:pt modelId="{4EB06D32-1817-4B57-9707-E9DDAC169275}">
      <dgm:prSet/>
      <dgm:spPr/>
      <dgm:t>
        <a:bodyPr/>
        <a:lstStyle/>
        <a:p>
          <a:pPr rtl="0"/>
          <a:r>
            <a:rPr lang="en-US" dirty="0" smtClean="0"/>
            <a:t>Laparoscopic cyst evacuation</a:t>
          </a:r>
          <a:endParaRPr lang="en-IN" dirty="0"/>
        </a:p>
      </dgm:t>
    </dgm:pt>
    <dgm:pt modelId="{2D87E0C2-C7B4-48A7-B665-0300C892230F}" type="parTrans" cxnId="{2F7D29F6-D259-4A5A-B6E5-D54BBE6F39F2}">
      <dgm:prSet/>
      <dgm:spPr/>
      <dgm:t>
        <a:bodyPr/>
        <a:lstStyle/>
        <a:p>
          <a:endParaRPr lang="en-IN"/>
        </a:p>
      </dgm:t>
    </dgm:pt>
    <dgm:pt modelId="{8C80DB03-B85B-4F6C-8D9B-5D5481D11B85}" type="sibTrans" cxnId="{2F7D29F6-D259-4A5A-B6E5-D54BBE6F39F2}">
      <dgm:prSet/>
      <dgm:spPr/>
      <dgm:t>
        <a:bodyPr/>
        <a:lstStyle/>
        <a:p>
          <a:endParaRPr lang="en-IN"/>
        </a:p>
      </dgm:t>
    </dgm:pt>
    <dgm:pt modelId="{A2230356-0E97-4ED5-B89C-C54A27C709A3}">
      <dgm:prSet/>
      <dgm:spPr/>
      <dgm:t>
        <a:bodyPr/>
        <a:lstStyle/>
        <a:p>
          <a:pPr rtl="0"/>
          <a:r>
            <a:rPr lang="en-US" dirty="0" smtClean="0"/>
            <a:t>Pericystectomy</a:t>
          </a:r>
          <a:endParaRPr lang="en-IN" dirty="0"/>
        </a:p>
      </dgm:t>
    </dgm:pt>
    <dgm:pt modelId="{7D1FF081-D3DB-4991-B25E-5E637423596B}" type="parTrans" cxnId="{01ED9B8E-C1AF-43AD-AB92-2569C9BFB641}">
      <dgm:prSet/>
      <dgm:spPr/>
      <dgm:t>
        <a:bodyPr/>
        <a:lstStyle/>
        <a:p>
          <a:endParaRPr lang="en-IN"/>
        </a:p>
      </dgm:t>
    </dgm:pt>
    <dgm:pt modelId="{6AFB66EE-F3B7-4BE4-830D-A222608DE9D3}" type="sibTrans" cxnId="{01ED9B8E-C1AF-43AD-AB92-2569C9BFB641}">
      <dgm:prSet/>
      <dgm:spPr/>
      <dgm:t>
        <a:bodyPr/>
        <a:lstStyle/>
        <a:p>
          <a:endParaRPr lang="en-IN"/>
        </a:p>
      </dgm:t>
    </dgm:pt>
    <dgm:pt modelId="{81AD2034-9043-4B54-BCBD-73327235E8A0}">
      <dgm:prSet/>
      <dgm:spPr/>
      <dgm:t>
        <a:bodyPr/>
        <a:lstStyle/>
        <a:p>
          <a:pPr rtl="0"/>
          <a:r>
            <a:rPr lang="en-US" dirty="0" smtClean="0"/>
            <a:t>Liver resection / transplantation</a:t>
          </a:r>
          <a:endParaRPr lang="en-IN" dirty="0"/>
        </a:p>
      </dgm:t>
    </dgm:pt>
    <dgm:pt modelId="{2EBF10E2-B133-466F-89FF-AEF40D733FA5}" type="parTrans" cxnId="{B5765BFC-B0F2-4254-A505-65124940D71A}">
      <dgm:prSet/>
      <dgm:spPr/>
      <dgm:t>
        <a:bodyPr/>
        <a:lstStyle/>
        <a:p>
          <a:endParaRPr lang="en-IN"/>
        </a:p>
      </dgm:t>
    </dgm:pt>
    <dgm:pt modelId="{5AF55293-3C02-41F3-BA82-78A147CD51DC}" type="sibTrans" cxnId="{B5765BFC-B0F2-4254-A505-65124940D71A}">
      <dgm:prSet/>
      <dgm:spPr/>
      <dgm:t>
        <a:bodyPr/>
        <a:lstStyle/>
        <a:p>
          <a:endParaRPr lang="en-IN"/>
        </a:p>
      </dgm:t>
    </dgm:pt>
    <dgm:pt modelId="{AB4999F8-000D-459B-B5D9-5442D096F0CF}">
      <dgm:prSet/>
      <dgm:spPr/>
      <dgm:t>
        <a:bodyPr/>
        <a:lstStyle/>
        <a:p>
          <a:pPr rtl="0"/>
          <a:r>
            <a:rPr lang="en-US" dirty="0" smtClean="0"/>
            <a:t>Safest surgical approach</a:t>
          </a:r>
          <a:endParaRPr lang="en-IN" dirty="0"/>
        </a:p>
      </dgm:t>
    </dgm:pt>
    <dgm:pt modelId="{7716FD0F-0117-4DD6-A7FD-A10B39AEB745}" type="parTrans" cxnId="{DE645804-6BDE-4397-B747-F5EC3FBF4E7E}">
      <dgm:prSet/>
      <dgm:spPr/>
      <dgm:t>
        <a:bodyPr/>
        <a:lstStyle/>
        <a:p>
          <a:endParaRPr lang="en-IN"/>
        </a:p>
      </dgm:t>
    </dgm:pt>
    <dgm:pt modelId="{36DFFB26-F64D-4524-9E72-F62184945571}" type="sibTrans" cxnId="{DE645804-6BDE-4397-B747-F5EC3FBF4E7E}">
      <dgm:prSet/>
      <dgm:spPr/>
      <dgm:t>
        <a:bodyPr/>
        <a:lstStyle/>
        <a:p>
          <a:endParaRPr lang="en-IN"/>
        </a:p>
      </dgm:t>
    </dgm:pt>
    <dgm:pt modelId="{3D2F1BA4-8125-4582-AD9E-1F50A39E07B8}">
      <dgm:prSet/>
      <dgm:spPr/>
      <dgm:t>
        <a:bodyPr/>
        <a:lstStyle/>
        <a:p>
          <a:pPr rtl="0"/>
          <a:r>
            <a:rPr lang="en-US" dirty="0" smtClean="0"/>
            <a:t>Peripherally located cyst are most easily treated</a:t>
          </a:r>
          <a:endParaRPr lang="en-IN" dirty="0"/>
        </a:p>
      </dgm:t>
    </dgm:pt>
    <dgm:pt modelId="{2C985909-A8A0-49D5-BDC3-406C366A81C9}" type="parTrans" cxnId="{022A5FAA-98C3-4743-9CB0-837A7E4A9EB9}">
      <dgm:prSet/>
      <dgm:spPr/>
      <dgm:t>
        <a:bodyPr/>
        <a:lstStyle/>
        <a:p>
          <a:endParaRPr lang="en-IN"/>
        </a:p>
      </dgm:t>
    </dgm:pt>
    <dgm:pt modelId="{D686703D-0D7B-4348-8360-7C2918653D54}" type="sibTrans" cxnId="{022A5FAA-98C3-4743-9CB0-837A7E4A9EB9}">
      <dgm:prSet/>
      <dgm:spPr/>
      <dgm:t>
        <a:bodyPr/>
        <a:lstStyle/>
        <a:p>
          <a:endParaRPr lang="en-IN"/>
        </a:p>
      </dgm:t>
    </dgm:pt>
    <dgm:pt modelId="{F999A92C-660F-40B2-A373-ACBDB9237F32}">
      <dgm:prSet/>
      <dgm:spPr/>
      <dgm:t>
        <a:bodyPr/>
        <a:lstStyle/>
        <a:p>
          <a:pPr rtl="0"/>
          <a:r>
            <a:rPr lang="en-US" dirty="0" smtClean="0"/>
            <a:t>Safe for peripherally located cysts</a:t>
          </a:r>
          <a:endParaRPr lang="en-IN" dirty="0"/>
        </a:p>
      </dgm:t>
    </dgm:pt>
    <dgm:pt modelId="{76FF94A9-B360-4F87-A10D-6AADA1E457DB}" type="parTrans" cxnId="{C84BA9DC-E6DE-4516-BBD7-FB6FB417B959}">
      <dgm:prSet/>
      <dgm:spPr/>
      <dgm:t>
        <a:bodyPr/>
        <a:lstStyle/>
        <a:p>
          <a:endParaRPr lang="en-IN"/>
        </a:p>
      </dgm:t>
    </dgm:pt>
    <dgm:pt modelId="{93576733-EB6F-4D7E-B5AE-C554D343B639}" type="sibTrans" cxnId="{C84BA9DC-E6DE-4516-BBD7-FB6FB417B959}">
      <dgm:prSet/>
      <dgm:spPr/>
      <dgm:t>
        <a:bodyPr/>
        <a:lstStyle/>
        <a:p>
          <a:endParaRPr lang="en-IN"/>
        </a:p>
      </dgm:t>
    </dgm:pt>
    <dgm:pt modelId="{352BEC69-918D-4F4E-8D76-2C4D65733B62}">
      <dgm:prSet/>
      <dgm:spPr/>
      <dgm:t>
        <a:bodyPr/>
        <a:lstStyle/>
        <a:p>
          <a:pPr rtl="0"/>
          <a:r>
            <a:rPr lang="en-US" dirty="0" smtClean="0"/>
            <a:t>Suitable for anterior &amp; thin walled cyst</a:t>
          </a:r>
          <a:endParaRPr lang="en-IN" dirty="0"/>
        </a:p>
      </dgm:t>
    </dgm:pt>
    <dgm:pt modelId="{00D838C6-9775-43D2-896D-C8D37805EACE}" type="parTrans" cxnId="{5EBE2FC9-FF54-4A75-AF2A-111C415C5593}">
      <dgm:prSet/>
      <dgm:spPr/>
      <dgm:t>
        <a:bodyPr/>
        <a:lstStyle/>
        <a:p>
          <a:endParaRPr lang="en-IN"/>
        </a:p>
      </dgm:t>
    </dgm:pt>
    <dgm:pt modelId="{132A2B09-3348-4DA9-83EA-E381F100DA3C}" type="sibTrans" cxnId="{5EBE2FC9-FF54-4A75-AF2A-111C415C5593}">
      <dgm:prSet/>
      <dgm:spPr/>
      <dgm:t>
        <a:bodyPr/>
        <a:lstStyle/>
        <a:p>
          <a:endParaRPr lang="en-IN"/>
        </a:p>
      </dgm:t>
    </dgm:pt>
    <dgm:pt modelId="{B0F8ABC7-DA18-474B-A70A-9BB17C3578EA}">
      <dgm:prSet/>
      <dgm:spPr/>
      <dgm:t>
        <a:bodyPr/>
        <a:lstStyle/>
        <a:p>
          <a:pPr rtl="0"/>
          <a:r>
            <a:rPr lang="en-US" dirty="0" smtClean="0"/>
            <a:t>Multiple cyst near major blood supply</a:t>
          </a:r>
          <a:endParaRPr lang="en-IN" dirty="0"/>
        </a:p>
      </dgm:t>
    </dgm:pt>
    <dgm:pt modelId="{B5D2CB9C-7764-4CEE-85ED-BF3CA50F8C0C}" type="parTrans" cxnId="{18719FBE-DDC9-4326-8600-7CF62E54EF56}">
      <dgm:prSet/>
      <dgm:spPr/>
      <dgm:t>
        <a:bodyPr/>
        <a:lstStyle/>
        <a:p>
          <a:endParaRPr lang="en-IN"/>
        </a:p>
      </dgm:t>
    </dgm:pt>
    <dgm:pt modelId="{5A00BCFD-84B7-4127-BFBD-A3EACD957DA7}" type="sibTrans" cxnId="{18719FBE-DDC9-4326-8600-7CF62E54EF56}">
      <dgm:prSet/>
      <dgm:spPr/>
      <dgm:t>
        <a:bodyPr/>
        <a:lstStyle/>
        <a:p>
          <a:endParaRPr lang="en-IN"/>
        </a:p>
      </dgm:t>
    </dgm:pt>
    <dgm:pt modelId="{A570D351-440E-4083-9198-5626A8EA512E}">
      <dgm:prSet/>
      <dgm:spPr/>
      <dgm:t>
        <a:bodyPr/>
        <a:lstStyle/>
        <a:p>
          <a:pPr rtl="0"/>
          <a:r>
            <a:rPr lang="en-US" dirty="0" smtClean="0"/>
            <a:t>Cyst in a safe location</a:t>
          </a:r>
          <a:endParaRPr lang="en-IN" dirty="0"/>
        </a:p>
      </dgm:t>
    </dgm:pt>
    <dgm:pt modelId="{22ED1B17-D2B8-4930-AE54-85DB1BA0A23B}" type="parTrans" cxnId="{037F631D-3ECD-4F9E-B5F1-B9CD680CA12D}">
      <dgm:prSet/>
      <dgm:spPr/>
      <dgm:t>
        <a:bodyPr/>
        <a:lstStyle/>
        <a:p>
          <a:endParaRPr lang="en-IN"/>
        </a:p>
      </dgm:t>
    </dgm:pt>
    <dgm:pt modelId="{26D23428-3D7A-41EE-AD09-F06983573395}" type="sibTrans" cxnId="{037F631D-3ECD-4F9E-B5F1-B9CD680CA12D}">
      <dgm:prSet/>
      <dgm:spPr/>
      <dgm:t>
        <a:bodyPr/>
        <a:lstStyle/>
        <a:p>
          <a:endParaRPr lang="en-IN"/>
        </a:p>
      </dgm:t>
    </dgm:pt>
    <dgm:pt modelId="{AF00ACFD-5320-4AC0-8548-1529ADEB445A}">
      <dgm:prSet/>
      <dgm:spPr/>
      <dgm:t>
        <a:bodyPr/>
        <a:lstStyle/>
        <a:p>
          <a:pPr rtl="0"/>
          <a:r>
            <a:rPr lang="en-US" dirty="0" smtClean="0"/>
            <a:t>Complete resection of cyst through a plane outside pericyst or along wall.</a:t>
          </a:r>
          <a:endParaRPr lang="en-IN" dirty="0"/>
        </a:p>
      </dgm:t>
    </dgm:pt>
    <dgm:pt modelId="{C99A5880-51FA-4E14-8989-66BDAF4FFF01}" type="parTrans" cxnId="{70ACDD5A-CF0B-4F57-8F1F-5DE2CDF1CF62}">
      <dgm:prSet/>
      <dgm:spPr/>
      <dgm:t>
        <a:bodyPr/>
        <a:lstStyle/>
        <a:p>
          <a:endParaRPr lang="en-IN"/>
        </a:p>
      </dgm:t>
    </dgm:pt>
    <dgm:pt modelId="{72F6421B-7D82-4EBE-90C9-F46B6A0B96F7}" type="sibTrans" cxnId="{70ACDD5A-CF0B-4F57-8F1F-5DE2CDF1CF62}">
      <dgm:prSet/>
      <dgm:spPr/>
      <dgm:t>
        <a:bodyPr/>
        <a:lstStyle/>
        <a:p>
          <a:endParaRPr lang="en-IN"/>
        </a:p>
      </dgm:t>
    </dgm:pt>
    <dgm:pt modelId="{2A2E3A4D-1A76-4D39-BC03-2B40FC986CBC}" type="pres">
      <dgm:prSet presAssocID="{02C39D61-18E7-4E37-B3BB-A860189281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4F306C5-1F96-46C1-BC33-F37AF42157AD}" type="pres">
      <dgm:prSet presAssocID="{AC3C4EC2-E9FB-446B-9A8B-FA61CFDB794D}" presName="composite" presStyleCnt="0"/>
      <dgm:spPr/>
    </dgm:pt>
    <dgm:pt modelId="{79694DE9-96B0-41BA-B257-EEDF6A583E1C}" type="pres">
      <dgm:prSet presAssocID="{AC3C4EC2-E9FB-446B-9A8B-FA61CFDB794D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D245820-01DB-4F32-A3A1-9AA563574B8D}" type="pres">
      <dgm:prSet presAssocID="{AC3C4EC2-E9FB-446B-9A8B-FA61CFDB794D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8625377-E83A-4F25-909E-232355ADC2EC}" type="pres">
      <dgm:prSet presAssocID="{FD52034C-AE75-40F4-A45D-4353A0E209FA}" presName="space" presStyleCnt="0"/>
      <dgm:spPr/>
    </dgm:pt>
    <dgm:pt modelId="{A046648C-A899-436C-93A2-472B3DDC16C3}" type="pres">
      <dgm:prSet presAssocID="{4EB06D32-1817-4B57-9707-E9DDAC169275}" presName="composite" presStyleCnt="0"/>
      <dgm:spPr/>
    </dgm:pt>
    <dgm:pt modelId="{F4D39316-86F7-4435-BCAB-B3A783D527A7}" type="pres">
      <dgm:prSet presAssocID="{4EB06D32-1817-4B57-9707-E9DDAC169275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7FD6BD0-769F-4CB5-83F0-6D3435415422}" type="pres">
      <dgm:prSet presAssocID="{4EB06D32-1817-4B57-9707-E9DDAC169275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EF27D29-B2E6-44B7-9287-39D73DFB757C}" type="pres">
      <dgm:prSet presAssocID="{8C80DB03-B85B-4F6C-8D9B-5D5481D11B85}" presName="space" presStyleCnt="0"/>
      <dgm:spPr/>
    </dgm:pt>
    <dgm:pt modelId="{F88E75AD-A9D8-44BE-923C-DC4C16F9922F}" type="pres">
      <dgm:prSet presAssocID="{A2230356-0E97-4ED5-B89C-C54A27C709A3}" presName="composite" presStyleCnt="0"/>
      <dgm:spPr/>
    </dgm:pt>
    <dgm:pt modelId="{0E4C5F72-5979-4AB6-B235-474F41874CD0}" type="pres">
      <dgm:prSet presAssocID="{A2230356-0E97-4ED5-B89C-C54A27C709A3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36CAB79-89F2-4206-83DF-4079EFADD3BC}" type="pres">
      <dgm:prSet presAssocID="{A2230356-0E97-4ED5-B89C-C54A27C709A3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3164E78-6236-45E0-9E2A-A1D255E7E4F2}" type="pres">
      <dgm:prSet presAssocID="{6AFB66EE-F3B7-4BE4-830D-A222608DE9D3}" presName="space" presStyleCnt="0"/>
      <dgm:spPr/>
    </dgm:pt>
    <dgm:pt modelId="{775FFB7C-B6DB-45D2-B02A-95D1D7A7BC9C}" type="pres">
      <dgm:prSet presAssocID="{81AD2034-9043-4B54-BCBD-73327235E8A0}" presName="composite" presStyleCnt="0"/>
      <dgm:spPr/>
    </dgm:pt>
    <dgm:pt modelId="{40540315-F07B-4566-A0BF-C34519A94945}" type="pres">
      <dgm:prSet presAssocID="{81AD2034-9043-4B54-BCBD-73327235E8A0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694D1ED-4BDB-48BC-8EF6-F71868B3D530}" type="pres">
      <dgm:prSet presAssocID="{81AD2034-9043-4B54-BCBD-73327235E8A0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DE645804-6BDE-4397-B747-F5EC3FBF4E7E}" srcId="{AC3C4EC2-E9FB-446B-9A8B-FA61CFDB794D}" destId="{AB4999F8-000D-459B-B5D9-5442D096F0CF}" srcOrd="0" destOrd="0" parTransId="{7716FD0F-0117-4DD6-A7FD-A10B39AEB745}" sibTransId="{36DFFB26-F64D-4524-9E72-F62184945571}"/>
    <dgm:cxn modelId="{C84BA9DC-E6DE-4516-BBD7-FB6FB417B959}" srcId="{4EB06D32-1817-4B57-9707-E9DDAC169275}" destId="{F999A92C-660F-40B2-A373-ACBDB9237F32}" srcOrd="0" destOrd="0" parTransId="{76FF94A9-B360-4F87-A10D-6AADA1E457DB}" sibTransId="{93576733-EB6F-4D7E-B5AE-C554D343B639}"/>
    <dgm:cxn modelId="{C17F9AE3-17A1-4A5D-A0D5-7A69AF831E53}" type="presOf" srcId="{3D2F1BA4-8125-4582-AD9E-1F50A39E07B8}" destId="{3D245820-01DB-4F32-A3A1-9AA563574B8D}" srcOrd="0" destOrd="1" presId="urn:microsoft.com/office/officeart/2005/8/layout/hList1"/>
    <dgm:cxn modelId="{022A5FAA-98C3-4743-9CB0-837A7E4A9EB9}" srcId="{AC3C4EC2-E9FB-446B-9A8B-FA61CFDB794D}" destId="{3D2F1BA4-8125-4582-AD9E-1F50A39E07B8}" srcOrd="1" destOrd="0" parTransId="{2C985909-A8A0-49D5-BDC3-406C366A81C9}" sibTransId="{D686703D-0D7B-4348-8360-7C2918653D54}"/>
    <dgm:cxn modelId="{18719FBE-DDC9-4326-8600-7CF62E54EF56}" srcId="{81AD2034-9043-4B54-BCBD-73327235E8A0}" destId="{B0F8ABC7-DA18-474B-A70A-9BB17C3578EA}" srcOrd="0" destOrd="0" parTransId="{B5D2CB9C-7764-4CEE-85ED-BF3CA50F8C0C}" sibTransId="{5A00BCFD-84B7-4127-BFBD-A3EACD957DA7}"/>
    <dgm:cxn modelId="{585039C9-F25D-45D5-8248-8308642FA0DF}" type="presOf" srcId="{B0F8ABC7-DA18-474B-A70A-9BB17C3578EA}" destId="{5694D1ED-4BDB-48BC-8EF6-F71868B3D530}" srcOrd="0" destOrd="0" presId="urn:microsoft.com/office/officeart/2005/8/layout/hList1"/>
    <dgm:cxn modelId="{68EFBC55-CC04-42AC-9FDA-23F720CBF316}" type="presOf" srcId="{02C39D61-18E7-4E37-B3BB-A860189281FF}" destId="{2A2E3A4D-1A76-4D39-BC03-2B40FC986CBC}" srcOrd="0" destOrd="0" presId="urn:microsoft.com/office/officeart/2005/8/layout/hList1"/>
    <dgm:cxn modelId="{AA4F77AF-51F5-4E08-92CD-098076330A99}" srcId="{02C39D61-18E7-4E37-B3BB-A860189281FF}" destId="{AC3C4EC2-E9FB-446B-9A8B-FA61CFDB794D}" srcOrd="0" destOrd="0" parTransId="{4DB5A291-F090-4D37-835E-2F934539D487}" sibTransId="{FD52034C-AE75-40F4-A45D-4353A0E209FA}"/>
    <dgm:cxn modelId="{037F631D-3ECD-4F9E-B5F1-B9CD680CA12D}" srcId="{81AD2034-9043-4B54-BCBD-73327235E8A0}" destId="{A570D351-440E-4083-9198-5626A8EA512E}" srcOrd="1" destOrd="0" parTransId="{22ED1B17-D2B8-4930-AE54-85DB1BA0A23B}" sibTransId="{26D23428-3D7A-41EE-AD09-F06983573395}"/>
    <dgm:cxn modelId="{9C1D8C35-EED6-4995-9BD8-A62F9E513672}" type="presOf" srcId="{352BEC69-918D-4F4E-8D76-2C4D65733B62}" destId="{07FD6BD0-769F-4CB5-83F0-6D3435415422}" srcOrd="0" destOrd="1" presId="urn:microsoft.com/office/officeart/2005/8/layout/hList1"/>
    <dgm:cxn modelId="{1CF799D0-F23E-4129-9DF6-2B40CE79D2D0}" type="presOf" srcId="{AB4999F8-000D-459B-B5D9-5442D096F0CF}" destId="{3D245820-01DB-4F32-A3A1-9AA563574B8D}" srcOrd="0" destOrd="0" presId="urn:microsoft.com/office/officeart/2005/8/layout/hList1"/>
    <dgm:cxn modelId="{D4BDD664-330D-46A6-8F0B-C8FA61A7D584}" type="presOf" srcId="{81AD2034-9043-4B54-BCBD-73327235E8A0}" destId="{40540315-F07B-4566-A0BF-C34519A94945}" srcOrd="0" destOrd="0" presId="urn:microsoft.com/office/officeart/2005/8/layout/hList1"/>
    <dgm:cxn modelId="{ADC6D286-29A8-4D33-AC27-AEEC47123EB3}" type="presOf" srcId="{4EB06D32-1817-4B57-9707-E9DDAC169275}" destId="{F4D39316-86F7-4435-BCAB-B3A783D527A7}" srcOrd="0" destOrd="0" presId="urn:microsoft.com/office/officeart/2005/8/layout/hList1"/>
    <dgm:cxn modelId="{3F0EB310-53FD-4655-BD21-055B837779BA}" type="presOf" srcId="{AC3C4EC2-E9FB-446B-9A8B-FA61CFDB794D}" destId="{79694DE9-96B0-41BA-B257-EEDF6A583E1C}" srcOrd="0" destOrd="0" presId="urn:microsoft.com/office/officeart/2005/8/layout/hList1"/>
    <dgm:cxn modelId="{BADC6EFD-0B98-449C-ABDD-747424967C38}" type="presOf" srcId="{A2230356-0E97-4ED5-B89C-C54A27C709A3}" destId="{0E4C5F72-5979-4AB6-B235-474F41874CD0}" srcOrd="0" destOrd="0" presId="urn:microsoft.com/office/officeart/2005/8/layout/hList1"/>
    <dgm:cxn modelId="{5EBE2FC9-FF54-4A75-AF2A-111C415C5593}" srcId="{4EB06D32-1817-4B57-9707-E9DDAC169275}" destId="{352BEC69-918D-4F4E-8D76-2C4D65733B62}" srcOrd="1" destOrd="0" parTransId="{00D838C6-9775-43D2-896D-C8D37805EACE}" sibTransId="{132A2B09-3348-4DA9-83EA-E381F100DA3C}"/>
    <dgm:cxn modelId="{2F7D29F6-D259-4A5A-B6E5-D54BBE6F39F2}" srcId="{02C39D61-18E7-4E37-B3BB-A860189281FF}" destId="{4EB06D32-1817-4B57-9707-E9DDAC169275}" srcOrd="1" destOrd="0" parTransId="{2D87E0C2-C7B4-48A7-B665-0300C892230F}" sibTransId="{8C80DB03-B85B-4F6C-8D9B-5D5481D11B85}"/>
    <dgm:cxn modelId="{BA269D04-6AEA-4319-AC3A-498D7730A3E2}" type="presOf" srcId="{F999A92C-660F-40B2-A373-ACBDB9237F32}" destId="{07FD6BD0-769F-4CB5-83F0-6D3435415422}" srcOrd="0" destOrd="0" presId="urn:microsoft.com/office/officeart/2005/8/layout/hList1"/>
    <dgm:cxn modelId="{EBDEDCDF-3467-40A5-80CD-2583BBF1509F}" type="presOf" srcId="{A570D351-440E-4083-9198-5626A8EA512E}" destId="{5694D1ED-4BDB-48BC-8EF6-F71868B3D530}" srcOrd="0" destOrd="1" presId="urn:microsoft.com/office/officeart/2005/8/layout/hList1"/>
    <dgm:cxn modelId="{0E2C4547-39CF-4EFB-9D83-C0235DF64E6D}" type="presOf" srcId="{AF00ACFD-5320-4AC0-8548-1529ADEB445A}" destId="{A36CAB79-89F2-4206-83DF-4079EFADD3BC}" srcOrd="0" destOrd="0" presId="urn:microsoft.com/office/officeart/2005/8/layout/hList1"/>
    <dgm:cxn modelId="{B5765BFC-B0F2-4254-A505-65124940D71A}" srcId="{02C39D61-18E7-4E37-B3BB-A860189281FF}" destId="{81AD2034-9043-4B54-BCBD-73327235E8A0}" srcOrd="3" destOrd="0" parTransId="{2EBF10E2-B133-466F-89FF-AEF40D733FA5}" sibTransId="{5AF55293-3C02-41F3-BA82-78A147CD51DC}"/>
    <dgm:cxn modelId="{01ED9B8E-C1AF-43AD-AB92-2569C9BFB641}" srcId="{02C39D61-18E7-4E37-B3BB-A860189281FF}" destId="{A2230356-0E97-4ED5-B89C-C54A27C709A3}" srcOrd="2" destOrd="0" parTransId="{7D1FF081-D3DB-4991-B25E-5E637423596B}" sibTransId="{6AFB66EE-F3B7-4BE4-830D-A222608DE9D3}"/>
    <dgm:cxn modelId="{70ACDD5A-CF0B-4F57-8F1F-5DE2CDF1CF62}" srcId="{A2230356-0E97-4ED5-B89C-C54A27C709A3}" destId="{AF00ACFD-5320-4AC0-8548-1529ADEB445A}" srcOrd="0" destOrd="0" parTransId="{C99A5880-51FA-4E14-8989-66BDAF4FFF01}" sibTransId="{72F6421B-7D82-4EBE-90C9-F46B6A0B96F7}"/>
    <dgm:cxn modelId="{59BA4213-1FCF-4462-8D07-5BF4D25A2F84}" type="presParOf" srcId="{2A2E3A4D-1A76-4D39-BC03-2B40FC986CBC}" destId="{94F306C5-1F96-46C1-BC33-F37AF42157AD}" srcOrd="0" destOrd="0" presId="urn:microsoft.com/office/officeart/2005/8/layout/hList1"/>
    <dgm:cxn modelId="{F8C62765-F911-4960-9CE5-C0270F7E14D6}" type="presParOf" srcId="{94F306C5-1F96-46C1-BC33-F37AF42157AD}" destId="{79694DE9-96B0-41BA-B257-EEDF6A583E1C}" srcOrd="0" destOrd="0" presId="urn:microsoft.com/office/officeart/2005/8/layout/hList1"/>
    <dgm:cxn modelId="{FC47E790-2748-4793-AB17-0F9C8BB79B6B}" type="presParOf" srcId="{94F306C5-1F96-46C1-BC33-F37AF42157AD}" destId="{3D245820-01DB-4F32-A3A1-9AA563574B8D}" srcOrd="1" destOrd="0" presId="urn:microsoft.com/office/officeart/2005/8/layout/hList1"/>
    <dgm:cxn modelId="{A4CF1B0A-C772-4E63-8796-29672AA27AAE}" type="presParOf" srcId="{2A2E3A4D-1A76-4D39-BC03-2B40FC986CBC}" destId="{F8625377-E83A-4F25-909E-232355ADC2EC}" srcOrd="1" destOrd="0" presId="urn:microsoft.com/office/officeart/2005/8/layout/hList1"/>
    <dgm:cxn modelId="{52255C74-6432-4F5E-8E78-F2B8F8B75975}" type="presParOf" srcId="{2A2E3A4D-1A76-4D39-BC03-2B40FC986CBC}" destId="{A046648C-A899-436C-93A2-472B3DDC16C3}" srcOrd="2" destOrd="0" presId="urn:microsoft.com/office/officeart/2005/8/layout/hList1"/>
    <dgm:cxn modelId="{54AB2714-17B2-4E02-9D98-48E789238717}" type="presParOf" srcId="{A046648C-A899-436C-93A2-472B3DDC16C3}" destId="{F4D39316-86F7-4435-BCAB-B3A783D527A7}" srcOrd="0" destOrd="0" presId="urn:microsoft.com/office/officeart/2005/8/layout/hList1"/>
    <dgm:cxn modelId="{E4C0D278-FCC2-4314-B46B-73F387C49B19}" type="presParOf" srcId="{A046648C-A899-436C-93A2-472B3DDC16C3}" destId="{07FD6BD0-769F-4CB5-83F0-6D3435415422}" srcOrd="1" destOrd="0" presId="urn:microsoft.com/office/officeart/2005/8/layout/hList1"/>
    <dgm:cxn modelId="{8C8742F5-1DBE-40A4-BE0B-C1DF5923C14A}" type="presParOf" srcId="{2A2E3A4D-1A76-4D39-BC03-2B40FC986CBC}" destId="{2EF27D29-B2E6-44B7-9287-39D73DFB757C}" srcOrd="3" destOrd="0" presId="urn:microsoft.com/office/officeart/2005/8/layout/hList1"/>
    <dgm:cxn modelId="{D4EDEFF1-8F3F-45B6-AFFA-75A02F1115D7}" type="presParOf" srcId="{2A2E3A4D-1A76-4D39-BC03-2B40FC986CBC}" destId="{F88E75AD-A9D8-44BE-923C-DC4C16F9922F}" srcOrd="4" destOrd="0" presId="urn:microsoft.com/office/officeart/2005/8/layout/hList1"/>
    <dgm:cxn modelId="{A171C4DB-CD19-41F8-B962-AE435922B3ED}" type="presParOf" srcId="{F88E75AD-A9D8-44BE-923C-DC4C16F9922F}" destId="{0E4C5F72-5979-4AB6-B235-474F41874CD0}" srcOrd="0" destOrd="0" presId="urn:microsoft.com/office/officeart/2005/8/layout/hList1"/>
    <dgm:cxn modelId="{5CC93D56-93DD-4769-9FAB-0CFA52E8EB50}" type="presParOf" srcId="{F88E75AD-A9D8-44BE-923C-DC4C16F9922F}" destId="{A36CAB79-89F2-4206-83DF-4079EFADD3BC}" srcOrd="1" destOrd="0" presId="urn:microsoft.com/office/officeart/2005/8/layout/hList1"/>
    <dgm:cxn modelId="{BA0460C7-5FA1-4F45-A2B6-B2528D35EC23}" type="presParOf" srcId="{2A2E3A4D-1A76-4D39-BC03-2B40FC986CBC}" destId="{A3164E78-6236-45E0-9E2A-A1D255E7E4F2}" srcOrd="5" destOrd="0" presId="urn:microsoft.com/office/officeart/2005/8/layout/hList1"/>
    <dgm:cxn modelId="{459E7E66-0445-451B-B1F2-FA49B9536A25}" type="presParOf" srcId="{2A2E3A4D-1A76-4D39-BC03-2B40FC986CBC}" destId="{775FFB7C-B6DB-45D2-B02A-95D1D7A7BC9C}" srcOrd="6" destOrd="0" presId="urn:microsoft.com/office/officeart/2005/8/layout/hList1"/>
    <dgm:cxn modelId="{477FE47A-A56B-4F66-87F6-1359115EB247}" type="presParOf" srcId="{775FFB7C-B6DB-45D2-B02A-95D1D7A7BC9C}" destId="{40540315-F07B-4566-A0BF-C34519A94945}" srcOrd="0" destOrd="0" presId="urn:microsoft.com/office/officeart/2005/8/layout/hList1"/>
    <dgm:cxn modelId="{4183CD55-1929-4FDC-B474-CDFC5CFD1504}" type="presParOf" srcId="{775FFB7C-B6DB-45D2-B02A-95D1D7A7BC9C}" destId="{5694D1ED-4BDB-48BC-8EF6-F71868B3D53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27160A0-FD64-4627-A66F-48002F5ECD2E}" type="doc">
      <dgm:prSet loTypeId="urn:microsoft.com/office/officeart/2005/8/layout/process4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IN"/>
        </a:p>
      </dgm:t>
    </dgm:pt>
    <dgm:pt modelId="{C77CB02A-0E5E-40D5-9E35-E886F3380B12}">
      <dgm:prSet custT="1"/>
      <dgm:spPr/>
      <dgm:t>
        <a:bodyPr/>
        <a:lstStyle/>
        <a:p>
          <a:pPr rtl="0"/>
          <a:r>
            <a:rPr lang="en-US" sz="1800" dirty="0" smtClean="0"/>
            <a:t>Abdominal or flank approach</a:t>
          </a:r>
          <a:endParaRPr lang="en-IN" sz="1800" dirty="0"/>
        </a:p>
      </dgm:t>
    </dgm:pt>
    <dgm:pt modelId="{953DC082-E104-4CCE-B327-6C084170958E}" type="parTrans" cxnId="{B2722B57-FF54-4D75-8E87-353C0670D57C}">
      <dgm:prSet/>
      <dgm:spPr/>
      <dgm:t>
        <a:bodyPr/>
        <a:lstStyle/>
        <a:p>
          <a:endParaRPr lang="en-IN"/>
        </a:p>
      </dgm:t>
    </dgm:pt>
    <dgm:pt modelId="{AD02D2FF-7BA0-469F-ADAC-A0AEC5B39CD2}" type="sibTrans" cxnId="{B2722B57-FF54-4D75-8E87-353C0670D57C}">
      <dgm:prSet/>
      <dgm:spPr/>
      <dgm:t>
        <a:bodyPr/>
        <a:lstStyle/>
        <a:p>
          <a:endParaRPr lang="en-IN"/>
        </a:p>
      </dgm:t>
    </dgm:pt>
    <dgm:pt modelId="{72E403F1-3A19-4D7B-A4AF-5A6F6F986A91}">
      <dgm:prSet custT="1"/>
      <dgm:spPr/>
      <dgm:t>
        <a:bodyPr/>
        <a:lstStyle/>
        <a:p>
          <a:pPr rtl="0"/>
          <a:r>
            <a:rPr lang="en-US" sz="1800" dirty="0" smtClean="0"/>
            <a:t>Hypertonic saline soaked gauze</a:t>
          </a:r>
          <a:endParaRPr lang="en-IN" sz="1800" dirty="0"/>
        </a:p>
      </dgm:t>
    </dgm:pt>
    <dgm:pt modelId="{5295447B-5843-4BB7-8FCD-E391F36014F5}" type="parTrans" cxnId="{1B62B3EA-1102-4B1B-9DC4-07F370AEBC33}">
      <dgm:prSet/>
      <dgm:spPr/>
      <dgm:t>
        <a:bodyPr/>
        <a:lstStyle/>
        <a:p>
          <a:endParaRPr lang="en-IN"/>
        </a:p>
      </dgm:t>
    </dgm:pt>
    <dgm:pt modelId="{EFE22497-F561-4524-9879-62AAA2AA10AE}" type="sibTrans" cxnId="{1B62B3EA-1102-4B1B-9DC4-07F370AEBC33}">
      <dgm:prSet/>
      <dgm:spPr/>
      <dgm:t>
        <a:bodyPr/>
        <a:lstStyle/>
        <a:p>
          <a:endParaRPr lang="en-IN"/>
        </a:p>
      </dgm:t>
    </dgm:pt>
    <dgm:pt modelId="{C0BB5D85-25E8-415B-85B8-C671B30C7CDE}">
      <dgm:prSet custT="1"/>
      <dgm:spPr/>
      <dgm:t>
        <a:bodyPr/>
        <a:lstStyle/>
        <a:p>
          <a:pPr rtl="0"/>
          <a:r>
            <a:rPr lang="en-US" sz="1800" dirty="0" smtClean="0"/>
            <a:t>Cyst opened</a:t>
          </a:r>
          <a:endParaRPr lang="en-IN" sz="1800" dirty="0"/>
        </a:p>
      </dgm:t>
    </dgm:pt>
    <dgm:pt modelId="{45A377C8-D974-46A2-8CF9-CEEB6F5E6A56}" type="parTrans" cxnId="{13034260-2237-43A2-BB10-7A66261C3B09}">
      <dgm:prSet/>
      <dgm:spPr/>
      <dgm:t>
        <a:bodyPr/>
        <a:lstStyle/>
        <a:p>
          <a:endParaRPr lang="en-IN"/>
        </a:p>
      </dgm:t>
    </dgm:pt>
    <dgm:pt modelId="{BDF251B8-BE5F-4542-BEEF-0E6D2174F07D}" type="sibTrans" cxnId="{13034260-2237-43A2-BB10-7A66261C3B09}">
      <dgm:prSet/>
      <dgm:spPr/>
      <dgm:t>
        <a:bodyPr/>
        <a:lstStyle/>
        <a:p>
          <a:endParaRPr lang="en-IN"/>
        </a:p>
      </dgm:t>
    </dgm:pt>
    <dgm:pt modelId="{F2261474-C919-402A-969B-23D9514B800B}">
      <dgm:prSet custT="1"/>
      <dgm:spPr/>
      <dgm:t>
        <a:bodyPr/>
        <a:lstStyle/>
        <a:p>
          <a:pPr rtl="0"/>
          <a:r>
            <a:rPr lang="en-US" sz="1800" dirty="0" smtClean="0"/>
            <a:t>Suction in high –ve pressure</a:t>
          </a:r>
          <a:endParaRPr lang="en-IN" sz="1800" dirty="0"/>
        </a:p>
      </dgm:t>
    </dgm:pt>
    <dgm:pt modelId="{3DB8EFD0-E5BE-410E-80C2-AF97C7C61F17}" type="parTrans" cxnId="{72088446-8D5E-4BDE-A6AC-DEF7F9D1732A}">
      <dgm:prSet/>
      <dgm:spPr/>
      <dgm:t>
        <a:bodyPr/>
        <a:lstStyle/>
        <a:p>
          <a:endParaRPr lang="en-IN"/>
        </a:p>
      </dgm:t>
    </dgm:pt>
    <dgm:pt modelId="{ED2D6C0A-E200-444D-A928-F773DEC62A52}" type="sibTrans" cxnId="{72088446-8D5E-4BDE-A6AC-DEF7F9D1732A}">
      <dgm:prSet/>
      <dgm:spPr/>
      <dgm:t>
        <a:bodyPr/>
        <a:lstStyle/>
        <a:p>
          <a:endParaRPr lang="en-IN"/>
        </a:p>
      </dgm:t>
    </dgm:pt>
    <dgm:pt modelId="{C89D5B00-247C-4876-87CE-F56C0B427AEA}">
      <dgm:prSet custT="1"/>
      <dgm:spPr/>
      <dgm:t>
        <a:bodyPr/>
        <a:lstStyle/>
        <a:p>
          <a:pPr rtl="0"/>
          <a:r>
            <a:rPr lang="en-US" sz="1800" dirty="0" smtClean="0"/>
            <a:t>Cyst completely opened &amp; debris cleared</a:t>
          </a:r>
          <a:endParaRPr lang="en-IN" sz="1800" dirty="0"/>
        </a:p>
      </dgm:t>
    </dgm:pt>
    <dgm:pt modelId="{A5E73DC7-71B0-4CA6-B273-1AD3B7525AFB}" type="parTrans" cxnId="{F4A980EB-B3F9-469F-8054-853B83A8EDCB}">
      <dgm:prSet/>
      <dgm:spPr/>
      <dgm:t>
        <a:bodyPr/>
        <a:lstStyle/>
        <a:p>
          <a:endParaRPr lang="en-IN"/>
        </a:p>
      </dgm:t>
    </dgm:pt>
    <dgm:pt modelId="{7856C774-572E-427B-88A8-39A5244D265B}" type="sibTrans" cxnId="{F4A980EB-B3F9-469F-8054-853B83A8EDCB}">
      <dgm:prSet/>
      <dgm:spPr/>
      <dgm:t>
        <a:bodyPr/>
        <a:lstStyle/>
        <a:p>
          <a:endParaRPr lang="en-IN"/>
        </a:p>
      </dgm:t>
    </dgm:pt>
    <dgm:pt modelId="{6CC14B3E-97C2-4FEE-8E5E-29F92CE4DA0E}">
      <dgm:prSet custT="1"/>
      <dgm:spPr/>
      <dgm:t>
        <a:bodyPr/>
        <a:lstStyle/>
        <a:p>
          <a:pPr rtl="0"/>
          <a:r>
            <a:rPr lang="en-US" sz="1800" dirty="0" smtClean="0"/>
            <a:t>Irrigated with scolicidal agent</a:t>
          </a:r>
          <a:endParaRPr lang="en-IN" sz="1800" dirty="0"/>
        </a:p>
      </dgm:t>
    </dgm:pt>
    <dgm:pt modelId="{79C4FBC7-846E-403B-9479-33FC17DE818D}" type="parTrans" cxnId="{9C96179C-63AC-425C-A563-DA4981EA165D}">
      <dgm:prSet/>
      <dgm:spPr/>
      <dgm:t>
        <a:bodyPr/>
        <a:lstStyle/>
        <a:p>
          <a:endParaRPr lang="en-IN"/>
        </a:p>
      </dgm:t>
    </dgm:pt>
    <dgm:pt modelId="{D2C83BFE-BD0B-43FB-BBD7-A4EEDBB4D266}" type="sibTrans" cxnId="{9C96179C-63AC-425C-A563-DA4981EA165D}">
      <dgm:prSet/>
      <dgm:spPr/>
      <dgm:t>
        <a:bodyPr/>
        <a:lstStyle/>
        <a:p>
          <a:endParaRPr lang="en-IN"/>
        </a:p>
      </dgm:t>
    </dgm:pt>
    <dgm:pt modelId="{77A698B1-000E-492C-8D83-3142FB275AF7}" type="pres">
      <dgm:prSet presAssocID="{427160A0-FD64-4627-A66F-48002F5ECD2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85BE9C66-383C-415F-B7C4-DE3DB120BC7B}" type="pres">
      <dgm:prSet presAssocID="{6CC14B3E-97C2-4FEE-8E5E-29F92CE4DA0E}" presName="boxAndChildren" presStyleCnt="0"/>
      <dgm:spPr/>
    </dgm:pt>
    <dgm:pt modelId="{D956BFFD-54DE-4EAD-A6FD-89DB6F1EAB00}" type="pres">
      <dgm:prSet presAssocID="{6CC14B3E-97C2-4FEE-8E5E-29F92CE4DA0E}" presName="parentTextBox" presStyleLbl="node1" presStyleIdx="0" presStyleCnt="6"/>
      <dgm:spPr/>
      <dgm:t>
        <a:bodyPr/>
        <a:lstStyle/>
        <a:p>
          <a:endParaRPr lang="en-IN"/>
        </a:p>
      </dgm:t>
    </dgm:pt>
    <dgm:pt modelId="{1415D98A-84B1-49D9-9678-4E863F83B871}" type="pres">
      <dgm:prSet presAssocID="{7856C774-572E-427B-88A8-39A5244D265B}" presName="sp" presStyleCnt="0"/>
      <dgm:spPr/>
    </dgm:pt>
    <dgm:pt modelId="{B4D7FAC0-AC9F-4B94-BF1E-AB61FF631CA9}" type="pres">
      <dgm:prSet presAssocID="{C89D5B00-247C-4876-87CE-F56C0B427AEA}" presName="arrowAndChildren" presStyleCnt="0"/>
      <dgm:spPr/>
    </dgm:pt>
    <dgm:pt modelId="{033EA8D4-0A5F-40EF-A807-B2185E6DC35B}" type="pres">
      <dgm:prSet presAssocID="{C89D5B00-247C-4876-87CE-F56C0B427AEA}" presName="parentTextArrow" presStyleLbl="node1" presStyleIdx="1" presStyleCnt="6"/>
      <dgm:spPr/>
      <dgm:t>
        <a:bodyPr/>
        <a:lstStyle/>
        <a:p>
          <a:endParaRPr lang="en-IN"/>
        </a:p>
      </dgm:t>
    </dgm:pt>
    <dgm:pt modelId="{230AD929-5DA5-4C0A-9344-BD2D42CBF763}" type="pres">
      <dgm:prSet presAssocID="{ED2D6C0A-E200-444D-A928-F773DEC62A52}" presName="sp" presStyleCnt="0"/>
      <dgm:spPr/>
    </dgm:pt>
    <dgm:pt modelId="{526C7634-C99E-4918-AABE-29C11D18AC2A}" type="pres">
      <dgm:prSet presAssocID="{F2261474-C919-402A-969B-23D9514B800B}" presName="arrowAndChildren" presStyleCnt="0"/>
      <dgm:spPr/>
    </dgm:pt>
    <dgm:pt modelId="{AE939D7C-0322-4DD8-B73E-25436BF8C340}" type="pres">
      <dgm:prSet presAssocID="{F2261474-C919-402A-969B-23D9514B800B}" presName="parentTextArrow" presStyleLbl="node1" presStyleIdx="2" presStyleCnt="6"/>
      <dgm:spPr/>
      <dgm:t>
        <a:bodyPr/>
        <a:lstStyle/>
        <a:p>
          <a:endParaRPr lang="en-IN"/>
        </a:p>
      </dgm:t>
    </dgm:pt>
    <dgm:pt modelId="{EC596F61-3E53-4BA8-9424-F8885172EB7F}" type="pres">
      <dgm:prSet presAssocID="{BDF251B8-BE5F-4542-BEEF-0E6D2174F07D}" presName="sp" presStyleCnt="0"/>
      <dgm:spPr/>
    </dgm:pt>
    <dgm:pt modelId="{F452F300-3A10-4F98-896F-F0221661EDB6}" type="pres">
      <dgm:prSet presAssocID="{C0BB5D85-25E8-415B-85B8-C671B30C7CDE}" presName="arrowAndChildren" presStyleCnt="0"/>
      <dgm:spPr/>
    </dgm:pt>
    <dgm:pt modelId="{92F35890-C5A6-47EE-81A6-B2808A289487}" type="pres">
      <dgm:prSet presAssocID="{C0BB5D85-25E8-415B-85B8-C671B30C7CDE}" presName="parentTextArrow" presStyleLbl="node1" presStyleIdx="3" presStyleCnt="6"/>
      <dgm:spPr/>
      <dgm:t>
        <a:bodyPr/>
        <a:lstStyle/>
        <a:p>
          <a:endParaRPr lang="en-IN"/>
        </a:p>
      </dgm:t>
    </dgm:pt>
    <dgm:pt modelId="{C7D601BB-5245-4A5E-9684-939394FF0D52}" type="pres">
      <dgm:prSet presAssocID="{EFE22497-F561-4524-9879-62AAA2AA10AE}" presName="sp" presStyleCnt="0"/>
      <dgm:spPr/>
    </dgm:pt>
    <dgm:pt modelId="{E214D590-DD7E-494D-8CF0-1E6AA8F1A7D4}" type="pres">
      <dgm:prSet presAssocID="{72E403F1-3A19-4D7B-A4AF-5A6F6F986A91}" presName="arrowAndChildren" presStyleCnt="0"/>
      <dgm:spPr/>
    </dgm:pt>
    <dgm:pt modelId="{6E74715F-25B5-4583-AE9D-FD785C46731A}" type="pres">
      <dgm:prSet presAssocID="{72E403F1-3A19-4D7B-A4AF-5A6F6F986A91}" presName="parentTextArrow" presStyleLbl="node1" presStyleIdx="4" presStyleCnt="6"/>
      <dgm:spPr/>
      <dgm:t>
        <a:bodyPr/>
        <a:lstStyle/>
        <a:p>
          <a:endParaRPr lang="en-IN"/>
        </a:p>
      </dgm:t>
    </dgm:pt>
    <dgm:pt modelId="{57D3E3C9-466C-4431-B426-7F1C38518F3F}" type="pres">
      <dgm:prSet presAssocID="{AD02D2FF-7BA0-469F-ADAC-A0AEC5B39CD2}" presName="sp" presStyleCnt="0"/>
      <dgm:spPr/>
    </dgm:pt>
    <dgm:pt modelId="{A8120BE5-BBB2-413D-86A0-00B051DC0B8C}" type="pres">
      <dgm:prSet presAssocID="{C77CB02A-0E5E-40D5-9E35-E886F3380B12}" presName="arrowAndChildren" presStyleCnt="0"/>
      <dgm:spPr/>
    </dgm:pt>
    <dgm:pt modelId="{509A97BD-F706-45EA-876E-DDF61BDEB9FF}" type="pres">
      <dgm:prSet presAssocID="{C77CB02A-0E5E-40D5-9E35-E886F3380B12}" presName="parentTextArrow" presStyleLbl="node1" presStyleIdx="5" presStyleCnt="6"/>
      <dgm:spPr/>
      <dgm:t>
        <a:bodyPr/>
        <a:lstStyle/>
        <a:p>
          <a:endParaRPr lang="en-IN"/>
        </a:p>
      </dgm:t>
    </dgm:pt>
  </dgm:ptLst>
  <dgm:cxnLst>
    <dgm:cxn modelId="{A9A3B5DF-C2A6-40CF-A0AE-9EF4A0B28F8C}" type="presOf" srcId="{72E403F1-3A19-4D7B-A4AF-5A6F6F986A91}" destId="{6E74715F-25B5-4583-AE9D-FD785C46731A}" srcOrd="0" destOrd="0" presId="urn:microsoft.com/office/officeart/2005/8/layout/process4"/>
    <dgm:cxn modelId="{72088446-8D5E-4BDE-A6AC-DEF7F9D1732A}" srcId="{427160A0-FD64-4627-A66F-48002F5ECD2E}" destId="{F2261474-C919-402A-969B-23D9514B800B}" srcOrd="3" destOrd="0" parTransId="{3DB8EFD0-E5BE-410E-80C2-AF97C7C61F17}" sibTransId="{ED2D6C0A-E200-444D-A928-F773DEC62A52}"/>
    <dgm:cxn modelId="{B2722B57-FF54-4D75-8E87-353C0670D57C}" srcId="{427160A0-FD64-4627-A66F-48002F5ECD2E}" destId="{C77CB02A-0E5E-40D5-9E35-E886F3380B12}" srcOrd="0" destOrd="0" parTransId="{953DC082-E104-4CCE-B327-6C084170958E}" sibTransId="{AD02D2FF-7BA0-469F-ADAC-A0AEC5B39CD2}"/>
    <dgm:cxn modelId="{1B62B3EA-1102-4B1B-9DC4-07F370AEBC33}" srcId="{427160A0-FD64-4627-A66F-48002F5ECD2E}" destId="{72E403F1-3A19-4D7B-A4AF-5A6F6F986A91}" srcOrd="1" destOrd="0" parTransId="{5295447B-5843-4BB7-8FCD-E391F36014F5}" sibTransId="{EFE22497-F561-4524-9879-62AAA2AA10AE}"/>
    <dgm:cxn modelId="{1AE984B6-F9E2-4ADB-AD0A-0ACFFF60E193}" type="presOf" srcId="{F2261474-C919-402A-969B-23D9514B800B}" destId="{AE939D7C-0322-4DD8-B73E-25436BF8C340}" srcOrd="0" destOrd="0" presId="urn:microsoft.com/office/officeart/2005/8/layout/process4"/>
    <dgm:cxn modelId="{CE19AA23-CCEF-4FFF-9B7E-BEA11A85A1B1}" type="presOf" srcId="{C89D5B00-247C-4876-87CE-F56C0B427AEA}" destId="{033EA8D4-0A5F-40EF-A807-B2185E6DC35B}" srcOrd="0" destOrd="0" presId="urn:microsoft.com/office/officeart/2005/8/layout/process4"/>
    <dgm:cxn modelId="{9C96179C-63AC-425C-A563-DA4981EA165D}" srcId="{427160A0-FD64-4627-A66F-48002F5ECD2E}" destId="{6CC14B3E-97C2-4FEE-8E5E-29F92CE4DA0E}" srcOrd="5" destOrd="0" parTransId="{79C4FBC7-846E-403B-9479-33FC17DE818D}" sibTransId="{D2C83BFE-BD0B-43FB-BBD7-A4EEDBB4D266}"/>
    <dgm:cxn modelId="{F4A980EB-B3F9-469F-8054-853B83A8EDCB}" srcId="{427160A0-FD64-4627-A66F-48002F5ECD2E}" destId="{C89D5B00-247C-4876-87CE-F56C0B427AEA}" srcOrd="4" destOrd="0" parTransId="{A5E73DC7-71B0-4CA6-B273-1AD3B7525AFB}" sibTransId="{7856C774-572E-427B-88A8-39A5244D265B}"/>
    <dgm:cxn modelId="{13034260-2237-43A2-BB10-7A66261C3B09}" srcId="{427160A0-FD64-4627-A66F-48002F5ECD2E}" destId="{C0BB5D85-25E8-415B-85B8-C671B30C7CDE}" srcOrd="2" destOrd="0" parTransId="{45A377C8-D974-46A2-8CF9-CEEB6F5E6A56}" sibTransId="{BDF251B8-BE5F-4542-BEEF-0E6D2174F07D}"/>
    <dgm:cxn modelId="{BF9D940D-2F3E-498E-84F7-91B2B9D22870}" type="presOf" srcId="{C0BB5D85-25E8-415B-85B8-C671B30C7CDE}" destId="{92F35890-C5A6-47EE-81A6-B2808A289487}" srcOrd="0" destOrd="0" presId="urn:microsoft.com/office/officeart/2005/8/layout/process4"/>
    <dgm:cxn modelId="{BD8E9597-4255-4F50-9E0B-13714A0AC38C}" type="presOf" srcId="{427160A0-FD64-4627-A66F-48002F5ECD2E}" destId="{77A698B1-000E-492C-8D83-3142FB275AF7}" srcOrd="0" destOrd="0" presId="urn:microsoft.com/office/officeart/2005/8/layout/process4"/>
    <dgm:cxn modelId="{C6B36D10-AB1B-4519-9113-F73D713EE2FB}" type="presOf" srcId="{6CC14B3E-97C2-4FEE-8E5E-29F92CE4DA0E}" destId="{D956BFFD-54DE-4EAD-A6FD-89DB6F1EAB00}" srcOrd="0" destOrd="0" presId="urn:microsoft.com/office/officeart/2005/8/layout/process4"/>
    <dgm:cxn modelId="{FD3C095D-F958-49AB-A33A-042CBF5AC0A5}" type="presOf" srcId="{C77CB02A-0E5E-40D5-9E35-E886F3380B12}" destId="{509A97BD-F706-45EA-876E-DDF61BDEB9FF}" srcOrd="0" destOrd="0" presId="urn:microsoft.com/office/officeart/2005/8/layout/process4"/>
    <dgm:cxn modelId="{59E8F5D8-F8AE-4203-8E26-B3C57B6B87B7}" type="presParOf" srcId="{77A698B1-000E-492C-8D83-3142FB275AF7}" destId="{85BE9C66-383C-415F-B7C4-DE3DB120BC7B}" srcOrd="0" destOrd="0" presId="urn:microsoft.com/office/officeart/2005/8/layout/process4"/>
    <dgm:cxn modelId="{FF594C3E-20AB-4772-A5E9-BA269CFC406E}" type="presParOf" srcId="{85BE9C66-383C-415F-B7C4-DE3DB120BC7B}" destId="{D956BFFD-54DE-4EAD-A6FD-89DB6F1EAB00}" srcOrd="0" destOrd="0" presId="urn:microsoft.com/office/officeart/2005/8/layout/process4"/>
    <dgm:cxn modelId="{F60A9D9C-BC67-4F34-804E-0E04273E761F}" type="presParOf" srcId="{77A698B1-000E-492C-8D83-3142FB275AF7}" destId="{1415D98A-84B1-49D9-9678-4E863F83B871}" srcOrd="1" destOrd="0" presId="urn:microsoft.com/office/officeart/2005/8/layout/process4"/>
    <dgm:cxn modelId="{ED15D51F-A44D-424A-B692-35C83B1701CC}" type="presParOf" srcId="{77A698B1-000E-492C-8D83-3142FB275AF7}" destId="{B4D7FAC0-AC9F-4B94-BF1E-AB61FF631CA9}" srcOrd="2" destOrd="0" presId="urn:microsoft.com/office/officeart/2005/8/layout/process4"/>
    <dgm:cxn modelId="{DC3C098D-B3DF-49C6-B5C5-1E31EA968D64}" type="presParOf" srcId="{B4D7FAC0-AC9F-4B94-BF1E-AB61FF631CA9}" destId="{033EA8D4-0A5F-40EF-A807-B2185E6DC35B}" srcOrd="0" destOrd="0" presId="urn:microsoft.com/office/officeart/2005/8/layout/process4"/>
    <dgm:cxn modelId="{22D0FBCB-E487-46C0-BAFC-33842E1ED4BD}" type="presParOf" srcId="{77A698B1-000E-492C-8D83-3142FB275AF7}" destId="{230AD929-5DA5-4C0A-9344-BD2D42CBF763}" srcOrd="3" destOrd="0" presId="urn:microsoft.com/office/officeart/2005/8/layout/process4"/>
    <dgm:cxn modelId="{1283F3BA-6994-4B52-B40A-B24CC2EB6881}" type="presParOf" srcId="{77A698B1-000E-492C-8D83-3142FB275AF7}" destId="{526C7634-C99E-4918-AABE-29C11D18AC2A}" srcOrd="4" destOrd="0" presId="urn:microsoft.com/office/officeart/2005/8/layout/process4"/>
    <dgm:cxn modelId="{D0E57D83-A0FD-4628-B426-7B2F7D36A185}" type="presParOf" srcId="{526C7634-C99E-4918-AABE-29C11D18AC2A}" destId="{AE939D7C-0322-4DD8-B73E-25436BF8C340}" srcOrd="0" destOrd="0" presId="urn:microsoft.com/office/officeart/2005/8/layout/process4"/>
    <dgm:cxn modelId="{C13C173C-2BD9-4B88-A37F-88F412734271}" type="presParOf" srcId="{77A698B1-000E-492C-8D83-3142FB275AF7}" destId="{EC596F61-3E53-4BA8-9424-F8885172EB7F}" srcOrd="5" destOrd="0" presId="urn:microsoft.com/office/officeart/2005/8/layout/process4"/>
    <dgm:cxn modelId="{407A26D1-5FC0-4377-B59C-20E27827295F}" type="presParOf" srcId="{77A698B1-000E-492C-8D83-3142FB275AF7}" destId="{F452F300-3A10-4F98-896F-F0221661EDB6}" srcOrd="6" destOrd="0" presId="urn:microsoft.com/office/officeart/2005/8/layout/process4"/>
    <dgm:cxn modelId="{048A677C-579B-4E23-9D9F-2D3A1E371159}" type="presParOf" srcId="{F452F300-3A10-4F98-896F-F0221661EDB6}" destId="{92F35890-C5A6-47EE-81A6-B2808A289487}" srcOrd="0" destOrd="0" presId="urn:microsoft.com/office/officeart/2005/8/layout/process4"/>
    <dgm:cxn modelId="{F0E85719-0D31-4ACF-90AD-3F1115FF8DF1}" type="presParOf" srcId="{77A698B1-000E-492C-8D83-3142FB275AF7}" destId="{C7D601BB-5245-4A5E-9684-939394FF0D52}" srcOrd="7" destOrd="0" presId="urn:microsoft.com/office/officeart/2005/8/layout/process4"/>
    <dgm:cxn modelId="{0D5A1118-6A88-4680-913A-60ADE1961C85}" type="presParOf" srcId="{77A698B1-000E-492C-8D83-3142FB275AF7}" destId="{E214D590-DD7E-494D-8CF0-1E6AA8F1A7D4}" srcOrd="8" destOrd="0" presId="urn:microsoft.com/office/officeart/2005/8/layout/process4"/>
    <dgm:cxn modelId="{0C1A371A-4EFF-4E49-85F8-4357337D9EDA}" type="presParOf" srcId="{E214D590-DD7E-494D-8CF0-1E6AA8F1A7D4}" destId="{6E74715F-25B5-4583-AE9D-FD785C46731A}" srcOrd="0" destOrd="0" presId="urn:microsoft.com/office/officeart/2005/8/layout/process4"/>
    <dgm:cxn modelId="{CB123DF3-643B-44DB-B44E-1B51C7A94439}" type="presParOf" srcId="{77A698B1-000E-492C-8D83-3142FB275AF7}" destId="{57D3E3C9-466C-4431-B426-7F1C38518F3F}" srcOrd="9" destOrd="0" presId="urn:microsoft.com/office/officeart/2005/8/layout/process4"/>
    <dgm:cxn modelId="{7265D93D-9F6B-4395-BADB-8493FC75294A}" type="presParOf" srcId="{77A698B1-000E-492C-8D83-3142FB275AF7}" destId="{A8120BE5-BBB2-413D-86A0-00B051DC0B8C}" srcOrd="10" destOrd="0" presId="urn:microsoft.com/office/officeart/2005/8/layout/process4"/>
    <dgm:cxn modelId="{EA11AF14-A026-4008-AC9A-F9040D043038}" type="presParOf" srcId="{A8120BE5-BBB2-413D-86A0-00B051DC0B8C}" destId="{509A97BD-F706-45EA-876E-DDF61BDEB9F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C74BDBF-2F69-4967-A68D-C22DF150DA5B}" type="doc">
      <dgm:prSet loTypeId="urn:microsoft.com/office/officeart/2005/8/layout/hierarchy3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IN"/>
        </a:p>
      </dgm:t>
    </dgm:pt>
    <dgm:pt modelId="{6F136CCC-C9E7-424E-AB70-F1C459F51059}">
      <dgm:prSet phldrT="[Text]"/>
      <dgm:spPr/>
      <dgm:t>
        <a:bodyPr/>
        <a:lstStyle/>
        <a:p>
          <a:r>
            <a:rPr lang="en-US" dirty="0" smtClean="0"/>
            <a:t>Uncomplicated cases</a:t>
          </a:r>
          <a:endParaRPr lang="en-IN" dirty="0"/>
        </a:p>
      </dgm:t>
    </dgm:pt>
    <dgm:pt modelId="{AD67D9B0-C1BE-4CB2-9F8C-A14BAB470BBE}" type="parTrans" cxnId="{2E50F168-228F-4ADC-8ACB-7860E9625079}">
      <dgm:prSet/>
      <dgm:spPr/>
      <dgm:t>
        <a:bodyPr/>
        <a:lstStyle/>
        <a:p>
          <a:endParaRPr lang="en-IN"/>
        </a:p>
      </dgm:t>
    </dgm:pt>
    <dgm:pt modelId="{CF9BEA01-9DDE-495E-8724-3CBB956B739B}" type="sibTrans" cxnId="{2E50F168-228F-4ADC-8ACB-7860E9625079}">
      <dgm:prSet/>
      <dgm:spPr/>
      <dgm:t>
        <a:bodyPr/>
        <a:lstStyle/>
        <a:p>
          <a:endParaRPr lang="en-IN"/>
        </a:p>
      </dgm:t>
    </dgm:pt>
    <dgm:pt modelId="{4378D270-D5FC-4080-AE18-6516C63AE464}">
      <dgm:prSet phldrT="[Text]"/>
      <dgm:spPr/>
      <dgm:t>
        <a:bodyPr/>
        <a:lstStyle/>
        <a:p>
          <a:r>
            <a:rPr lang="en-US" dirty="0" smtClean="0"/>
            <a:t>Morbidity</a:t>
          </a:r>
          <a:endParaRPr lang="en-IN" dirty="0"/>
        </a:p>
      </dgm:t>
    </dgm:pt>
    <dgm:pt modelId="{EFCB190A-21F1-4009-81BE-47A5BB577A2B}" type="parTrans" cxnId="{691DF3E6-13AD-4436-9029-B458B7D48E6F}">
      <dgm:prSet/>
      <dgm:spPr/>
      <dgm:t>
        <a:bodyPr/>
        <a:lstStyle/>
        <a:p>
          <a:endParaRPr lang="en-IN"/>
        </a:p>
      </dgm:t>
    </dgm:pt>
    <dgm:pt modelId="{E42976D7-DCB7-441D-8989-8D86FF089748}" type="sibTrans" cxnId="{691DF3E6-13AD-4436-9029-B458B7D48E6F}">
      <dgm:prSet/>
      <dgm:spPr/>
      <dgm:t>
        <a:bodyPr/>
        <a:lstStyle/>
        <a:p>
          <a:endParaRPr lang="en-IN"/>
        </a:p>
      </dgm:t>
    </dgm:pt>
    <dgm:pt modelId="{14E249E6-752E-46EE-9372-863C31835B00}">
      <dgm:prSet phldrT="[Text]"/>
      <dgm:spPr/>
      <dgm:t>
        <a:bodyPr/>
        <a:lstStyle/>
        <a:p>
          <a:r>
            <a:rPr lang="en-US" dirty="0" smtClean="0"/>
            <a:t>Mortality</a:t>
          </a:r>
          <a:endParaRPr lang="en-IN" dirty="0"/>
        </a:p>
      </dgm:t>
    </dgm:pt>
    <dgm:pt modelId="{B2AEBB79-1E29-4C86-A841-333EDE85C4C3}" type="parTrans" cxnId="{ABB1EC39-4F4D-466D-9684-C3ADDC766821}">
      <dgm:prSet/>
      <dgm:spPr/>
      <dgm:t>
        <a:bodyPr/>
        <a:lstStyle/>
        <a:p>
          <a:endParaRPr lang="en-IN"/>
        </a:p>
      </dgm:t>
    </dgm:pt>
    <dgm:pt modelId="{77097AD9-4221-4E61-85C3-FDBF041E7B23}" type="sibTrans" cxnId="{ABB1EC39-4F4D-466D-9684-C3ADDC766821}">
      <dgm:prSet/>
      <dgm:spPr/>
      <dgm:t>
        <a:bodyPr/>
        <a:lstStyle/>
        <a:p>
          <a:endParaRPr lang="en-IN"/>
        </a:p>
      </dgm:t>
    </dgm:pt>
    <dgm:pt modelId="{CD7DDB26-78AE-428D-B3BD-9F365157F3F1}">
      <dgm:prSet phldrT="[Text]"/>
      <dgm:spPr/>
      <dgm:t>
        <a:bodyPr/>
        <a:lstStyle/>
        <a:p>
          <a:r>
            <a:rPr lang="en-US" dirty="0" smtClean="0"/>
            <a:t>Complicated cases</a:t>
          </a:r>
          <a:endParaRPr lang="en-IN" dirty="0"/>
        </a:p>
      </dgm:t>
    </dgm:pt>
    <dgm:pt modelId="{9110CE69-A014-4706-83E8-114C9E658AB9}" type="parTrans" cxnId="{A9D524DD-7091-4B66-AD5A-7AE6027CB274}">
      <dgm:prSet/>
      <dgm:spPr/>
      <dgm:t>
        <a:bodyPr/>
        <a:lstStyle/>
        <a:p>
          <a:endParaRPr lang="en-IN"/>
        </a:p>
      </dgm:t>
    </dgm:pt>
    <dgm:pt modelId="{8BD66123-34AB-4677-BCF8-56E2D8EBDBCB}" type="sibTrans" cxnId="{A9D524DD-7091-4B66-AD5A-7AE6027CB274}">
      <dgm:prSet/>
      <dgm:spPr/>
      <dgm:t>
        <a:bodyPr/>
        <a:lstStyle/>
        <a:p>
          <a:endParaRPr lang="en-IN"/>
        </a:p>
      </dgm:t>
    </dgm:pt>
    <dgm:pt modelId="{AA65A78B-4630-4ED9-A82E-A5FAFE2BA207}">
      <dgm:prSet phldrT="[Text]"/>
      <dgm:spPr/>
      <dgm:t>
        <a:bodyPr/>
        <a:lstStyle/>
        <a:p>
          <a:r>
            <a:rPr lang="en-US" dirty="0" smtClean="0"/>
            <a:t>Morbidity</a:t>
          </a:r>
          <a:endParaRPr lang="en-IN" dirty="0"/>
        </a:p>
      </dgm:t>
    </dgm:pt>
    <dgm:pt modelId="{8D0A4AB7-E6C8-4D5D-8CC2-4E99DBABB81B}" type="parTrans" cxnId="{57760476-4B57-4591-905F-E531C24CAFF4}">
      <dgm:prSet/>
      <dgm:spPr/>
      <dgm:t>
        <a:bodyPr/>
        <a:lstStyle/>
        <a:p>
          <a:endParaRPr lang="en-IN"/>
        </a:p>
      </dgm:t>
    </dgm:pt>
    <dgm:pt modelId="{484B100D-775D-4066-BACE-A79A6F560D11}" type="sibTrans" cxnId="{57760476-4B57-4591-905F-E531C24CAFF4}">
      <dgm:prSet/>
      <dgm:spPr/>
      <dgm:t>
        <a:bodyPr/>
        <a:lstStyle/>
        <a:p>
          <a:endParaRPr lang="en-IN"/>
        </a:p>
      </dgm:t>
    </dgm:pt>
    <dgm:pt modelId="{227E0FFF-10B9-49FF-81F1-6EAE50E464DF}">
      <dgm:prSet phldrT="[Text]"/>
      <dgm:spPr/>
      <dgm:t>
        <a:bodyPr/>
        <a:lstStyle/>
        <a:p>
          <a:r>
            <a:rPr lang="en-US" dirty="0" smtClean="0"/>
            <a:t>Mortality</a:t>
          </a:r>
          <a:endParaRPr lang="en-IN" dirty="0"/>
        </a:p>
      </dgm:t>
    </dgm:pt>
    <dgm:pt modelId="{399BC1CA-78E4-4414-8711-D45FDB5A5375}" type="parTrans" cxnId="{7736278E-41EA-4E89-9F47-F2DF82BCD880}">
      <dgm:prSet/>
      <dgm:spPr/>
      <dgm:t>
        <a:bodyPr/>
        <a:lstStyle/>
        <a:p>
          <a:endParaRPr lang="en-IN"/>
        </a:p>
      </dgm:t>
    </dgm:pt>
    <dgm:pt modelId="{0057FD1A-0192-48A7-B6F4-9410E4837B3A}" type="sibTrans" cxnId="{7736278E-41EA-4E89-9F47-F2DF82BCD880}">
      <dgm:prSet/>
      <dgm:spPr/>
      <dgm:t>
        <a:bodyPr/>
        <a:lstStyle/>
        <a:p>
          <a:endParaRPr lang="en-IN"/>
        </a:p>
      </dgm:t>
    </dgm:pt>
    <dgm:pt modelId="{DF8C93A3-C718-4C81-85F8-6894417D7907}">
      <dgm:prSet phldrT="[Text]"/>
      <dgm:spPr/>
      <dgm:t>
        <a:bodyPr/>
        <a:lstStyle/>
        <a:p>
          <a:r>
            <a:rPr lang="en-US" dirty="0" smtClean="0"/>
            <a:t>15-30%</a:t>
          </a:r>
          <a:endParaRPr lang="en-IN" dirty="0"/>
        </a:p>
      </dgm:t>
    </dgm:pt>
    <dgm:pt modelId="{D45BA1A5-DB48-4725-88F0-C9E8C5310B4E}" type="parTrans" cxnId="{88DC7158-1788-4C98-990E-F4B9186A513D}">
      <dgm:prSet/>
      <dgm:spPr/>
      <dgm:t>
        <a:bodyPr/>
        <a:lstStyle/>
        <a:p>
          <a:endParaRPr lang="en-IN"/>
        </a:p>
      </dgm:t>
    </dgm:pt>
    <dgm:pt modelId="{48964500-ED48-464B-88F2-6EEDE13E2CEC}" type="sibTrans" cxnId="{88DC7158-1788-4C98-990E-F4B9186A513D}">
      <dgm:prSet/>
      <dgm:spPr/>
      <dgm:t>
        <a:bodyPr/>
        <a:lstStyle/>
        <a:p>
          <a:endParaRPr lang="en-IN"/>
        </a:p>
      </dgm:t>
    </dgm:pt>
    <dgm:pt modelId="{F130A0FE-D87F-425D-A4B4-646C1E98EA9E}">
      <dgm:prSet phldrT="[Text]"/>
      <dgm:spPr/>
      <dgm:t>
        <a:bodyPr/>
        <a:lstStyle/>
        <a:p>
          <a:r>
            <a:rPr lang="en-US" dirty="0" smtClean="0"/>
            <a:t>0%</a:t>
          </a:r>
          <a:endParaRPr lang="en-IN" dirty="0"/>
        </a:p>
      </dgm:t>
    </dgm:pt>
    <dgm:pt modelId="{520B4E50-A5F0-47EF-9C91-293B09482393}" type="parTrans" cxnId="{49AB15EF-2866-4A0A-B0D0-6F66220EDDCD}">
      <dgm:prSet/>
      <dgm:spPr/>
      <dgm:t>
        <a:bodyPr/>
        <a:lstStyle/>
        <a:p>
          <a:endParaRPr lang="en-IN"/>
        </a:p>
      </dgm:t>
    </dgm:pt>
    <dgm:pt modelId="{14410B61-89D2-49AA-9351-98F31095102E}" type="sibTrans" cxnId="{49AB15EF-2866-4A0A-B0D0-6F66220EDDCD}">
      <dgm:prSet/>
      <dgm:spPr/>
      <dgm:t>
        <a:bodyPr/>
        <a:lstStyle/>
        <a:p>
          <a:endParaRPr lang="en-IN"/>
        </a:p>
      </dgm:t>
    </dgm:pt>
    <dgm:pt modelId="{EE685E21-1DB2-4477-9540-0F4B3D4E81CC}">
      <dgm:prSet phldrT="[Text]"/>
      <dgm:spPr/>
      <dgm:t>
        <a:bodyPr/>
        <a:lstStyle/>
        <a:p>
          <a:r>
            <a:rPr lang="en-US" dirty="0" smtClean="0"/>
            <a:t>~50%</a:t>
          </a:r>
          <a:endParaRPr lang="en-IN" dirty="0"/>
        </a:p>
      </dgm:t>
    </dgm:pt>
    <dgm:pt modelId="{652A5551-4BBC-4EDD-8095-A3B847F09438}" type="parTrans" cxnId="{7A861C15-3092-47D1-B40C-2C08F8E65D20}">
      <dgm:prSet/>
      <dgm:spPr/>
      <dgm:t>
        <a:bodyPr/>
        <a:lstStyle/>
        <a:p>
          <a:endParaRPr lang="en-IN"/>
        </a:p>
      </dgm:t>
    </dgm:pt>
    <dgm:pt modelId="{1DF764E9-CDC4-43FF-93AF-CEC4104BF1CA}" type="sibTrans" cxnId="{7A861C15-3092-47D1-B40C-2C08F8E65D20}">
      <dgm:prSet/>
      <dgm:spPr/>
      <dgm:t>
        <a:bodyPr/>
        <a:lstStyle/>
        <a:p>
          <a:endParaRPr lang="en-IN"/>
        </a:p>
      </dgm:t>
    </dgm:pt>
    <dgm:pt modelId="{C83120BF-C77E-47EC-AD5F-4F726F0241C5}">
      <dgm:prSet phldrT="[Text]"/>
      <dgm:spPr/>
      <dgm:t>
        <a:bodyPr/>
        <a:lstStyle/>
        <a:p>
          <a:r>
            <a:rPr lang="en-US" dirty="0" smtClean="0"/>
            <a:t>&lt;5%</a:t>
          </a:r>
          <a:endParaRPr lang="en-IN" dirty="0"/>
        </a:p>
      </dgm:t>
    </dgm:pt>
    <dgm:pt modelId="{B70F560F-74C1-4928-8E68-03A6BE2DE82B}" type="parTrans" cxnId="{FDAAC5D4-754C-4A74-9DF0-DF9B9DE45988}">
      <dgm:prSet/>
      <dgm:spPr/>
      <dgm:t>
        <a:bodyPr/>
        <a:lstStyle/>
        <a:p>
          <a:endParaRPr lang="en-IN"/>
        </a:p>
      </dgm:t>
    </dgm:pt>
    <dgm:pt modelId="{C5F0CBF3-6963-46EC-8BF8-A66505A43B0C}" type="sibTrans" cxnId="{FDAAC5D4-754C-4A74-9DF0-DF9B9DE45988}">
      <dgm:prSet/>
      <dgm:spPr/>
      <dgm:t>
        <a:bodyPr/>
        <a:lstStyle/>
        <a:p>
          <a:endParaRPr lang="en-IN"/>
        </a:p>
      </dgm:t>
    </dgm:pt>
    <dgm:pt modelId="{158019D9-F662-432A-9355-07202C7BF19A}" type="pres">
      <dgm:prSet presAssocID="{CC74BDBF-2F69-4967-A68D-C22DF150DA5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0B2A050B-22BE-45B6-98DC-7C8C8F164BF4}" type="pres">
      <dgm:prSet presAssocID="{6F136CCC-C9E7-424E-AB70-F1C459F51059}" presName="root" presStyleCnt="0"/>
      <dgm:spPr/>
    </dgm:pt>
    <dgm:pt modelId="{1924743A-1A94-4DE5-BD40-4376E126FA70}" type="pres">
      <dgm:prSet presAssocID="{6F136CCC-C9E7-424E-AB70-F1C459F51059}" presName="rootComposite" presStyleCnt="0"/>
      <dgm:spPr/>
    </dgm:pt>
    <dgm:pt modelId="{AF9CD0F8-B61F-4611-8E29-5521AB27C6C1}" type="pres">
      <dgm:prSet presAssocID="{6F136CCC-C9E7-424E-AB70-F1C459F51059}" presName="rootText" presStyleLbl="node1" presStyleIdx="0" presStyleCnt="2"/>
      <dgm:spPr/>
      <dgm:t>
        <a:bodyPr/>
        <a:lstStyle/>
        <a:p>
          <a:endParaRPr lang="en-IN"/>
        </a:p>
      </dgm:t>
    </dgm:pt>
    <dgm:pt modelId="{3554CF67-13C5-45E2-93C1-F5DB49DC8919}" type="pres">
      <dgm:prSet presAssocID="{6F136CCC-C9E7-424E-AB70-F1C459F51059}" presName="rootConnector" presStyleLbl="node1" presStyleIdx="0" presStyleCnt="2"/>
      <dgm:spPr/>
      <dgm:t>
        <a:bodyPr/>
        <a:lstStyle/>
        <a:p>
          <a:endParaRPr lang="en-IN"/>
        </a:p>
      </dgm:t>
    </dgm:pt>
    <dgm:pt modelId="{B17212DD-B3C3-4800-BCB4-1068B2B7F05D}" type="pres">
      <dgm:prSet presAssocID="{6F136CCC-C9E7-424E-AB70-F1C459F51059}" presName="childShape" presStyleCnt="0"/>
      <dgm:spPr/>
    </dgm:pt>
    <dgm:pt modelId="{9A03A60A-742C-4A84-A6F2-E3CE713AA778}" type="pres">
      <dgm:prSet presAssocID="{EFCB190A-21F1-4009-81BE-47A5BB577A2B}" presName="Name13" presStyleLbl="parChTrans1D2" presStyleIdx="0" presStyleCnt="4"/>
      <dgm:spPr/>
      <dgm:t>
        <a:bodyPr/>
        <a:lstStyle/>
        <a:p>
          <a:endParaRPr lang="en-IN"/>
        </a:p>
      </dgm:t>
    </dgm:pt>
    <dgm:pt modelId="{0688EF81-3C6F-4585-AE3F-89D13F7739C0}" type="pres">
      <dgm:prSet presAssocID="{4378D270-D5FC-4080-AE18-6516C63AE46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E98CBD1-981C-4A3E-A7B2-78A1A39F6246}" type="pres">
      <dgm:prSet presAssocID="{B2AEBB79-1E29-4C86-A841-333EDE85C4C3}" presName="Name13" presStyleLbl="parChTrans1D2" presStyleIdx="1" presStyleCnt="4"/>
      <dgm:spPr/>
      <dgm:t>
        <a:bodyPr/>
        <a:lstStyle/>
        <a:p>
          <a:endParaRPr lang="en-IN"/>
        </a:p>
      </dgm:t>
    </dgm:pt>
    <dgm:pt modelId="{1BB3013E-43CB-4CE9-AE69-088A677183E3}" type="pres">
      <dgm:prSet presAssocID="{14E249E6-752E-46EE-9372-863C31835B00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7B92F81-BFF1-4475-81A7-B3D8ED1C901A}" type="pres">
      <dgm:prSet presAssocID="{CD7DDB26-78AE-428D-B3BD-9F365157F3F1}" presName="root" presStyleCnt="0"/>
      <dgm:spPr/>
    </dgm:pt>
    <dgm:pt modelId="{A9553051-588E-4153-B093-9DD8FE9E2D01}" type="pres">
      <dgm:prSet presAssocID="{CD7DDB26-78AE-428D-B3BD-9F365157F3F1}" presName="rootComposite" presStyleCnt="0"/>
      <dgm:spPr/>
    </dgm:pt>
    <dgm:pt modelId="{03EC799A-1D02-4FBE-A68A-D84CEA08CD76}" type="pres">
      <dgm:prSet presAssocID="{CD7DDB26-78AE-428D-B3BD-9F365157F3F1}" presName="rootText" presStyleLbl="node1" presStyleIdx="1" presStyleCnt="2"/>
      <dgm:spPr/>
      <dgm:t>
        <a:bodyPr/>
        <a:lstStyle/>
        <a:p>
          <a:endParaRPr lang="en-IN"/>
        </a:p>
      </dgm:t>
    </dgm:pt>
    <dgm:pt modelId="{EE3E1C40-D04C-45DA-87F8-0BF84C9C6A7F}" type="pres">
      <dgm:prSet presAssocID="{CD7DDB26-78AE-428D-B3BD-9F365157F3F1}" presName="rootConnector" presStyleLbl="node1" presStyleIdx="1" presStyleCnt="2"/>
      <dgm:spPr/>
      <dgm:t>
        <a:bodyPr/>
        <a:lstStyle/>
        <a:p>
          <a:endParaRPr lang="en-IN"/>
        </a:p>
      </dgm:t>
    </dgm:pt>
    <dgm:pt modelId="{6C154063-408A-4B9A-9C02-083AC6051CA4}" type="pres">
      <dgm:prSet presAssocID="{CD7DDB26-78AE-428D-B3BD-9F365157F3F1}" presName="childShape" presStyleCnt="0"/>
      <dgm:spPr/>
    </dgm:pt>
    <dgm:pt modelId="{CDB665E4-6342-4A21-9C67-83B52909398E}" type="pres">
      <dgm:prSet presAssocID="{8D0A4AB7-E6C8-4D5D-8CC2-4E99DBABB81B}" presName="Name13" presStyleLbl="parChTrans1D2" presStyleIdx="2" presStyleCnt="4"/>
      <dgm:spPr/>
      <dgm:t>
        <a:bodyPr/>
        <a:lstStyle/>
        <a:p>
          <a:endParaRPr lang="en-IN"/>
        </a:p>
      </dgm:t>
    </dgm:pt>
    <dgm:pt modelId="{E180E7A3-3FC5-4644-9C89-D21B9C6E0E61}" type="pres">
      <dgm:prSet presAssocID="{AA65A78B-4630-4ED9-A82E-A5FAFE2BA207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C3E70B6-E4A3-49FA-A1D9-B3762E001839}" type="pres">
      <dgm:prSet presAssocID="{399BC1CA-78E4-4414-8711-D45FDB5A5375}" presName="Name13" presStyleLbl="parChTrans1D2" presStyleIdx="3" presStyleCnt="4"/>
      <dgm:spPr/>
      <dgm:t>
        <a:bodyPr/>
        <a:lstStyle/>
        <a:p>
          <a:endParaRPr lang="en-IN"/>
        </a:p>
      </dgm:t>
    </dgm:pt>
    <dgm:pt modelId="{8209495C-E471-419D-9FBF-1E0821A5D1C8}" type="pres">
      <dgm:prSet presAssocID="{227E0FFF-10B9-49FF-81F1-6EAE50E464DF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88DC7158-1788-4C98-990E-F4B9186A513D}" srcId="{4378D270-D5FC-4080-AE18-6516C63AE464}" destId="{DF8C93A3-C718-4C81-85F8-6894417D7907}" srcOrd="0" destOrd="0" parTransId="{D45BA1A5-DB48-4725-88F0-C9E8C5310B4E}" sibTransId="{48964500-ED48-464B-88F2-6EEDE13E2CEC}"/>
    <dgm:cxn modelId="{7736278E-41EA-4E89-9F47-F2DF82BCD880}" srcId="{CD7DDB26-78AE-428D-B3BD-9F365157F3F1}" destId="{227E0FFF-10B9-49FF-81F1-6EAE50E464DF}" srcOrd="1" destOrd="0" parTransId="{399BC1CA-78E4-4414-8711-D45FDB5A5375}" sibTransId="{0057FD1A-0192-48A7-B6F4-9410E4837B3A}"/>
    <dgm:cxn modelId="{57760476-4B57-4591-905F-E531C24CAFF4}" srcId="{CD7DDB26-78AE-428D-B3BD-9F365157F3F1}" destId="{AA65A78B-4630-4ED9-A82E-A5FAFE2BA207}" srcOrd="0" destOrd="0" parTransId="{8D0A4AB7-E6C8-4D5D-8CC2-4E99DBABB81B}" sibTransId="{484B100D-775D-4066-BACE-A79A6F560D11}"/>
    <dgm:cxn modelId="{FDAAC5D4-754C-4A74-9DF0-DF9B9DE45988}" srcId="{227E0FFF-10B9-49FF-81F1-6EAE50E464DF}" destId="{C83120BF-C77E-47EC-AD5F-4F726F0241C5}" srcOrd="0" destOrd="0" parTransId="{B70F560F-74C1-4928-8E68-03A6BE2DE82B}" sibTransId="{C5F0CBF3-6963-46EC-8BF8-A66505A43B0C}"/>
    <dgm:cxn modelId="{D9F33E52-659B-479F-8615-E02248558B8C}" type="presOf" srcId="{B2AEBB79-1E29-4C86-A841-333EDE85C4C3}" destId="{FE98CBD1-981C-4A3E-A7B2-78A1A39F6246}" srcOrd="0" destOrd="0" presId="urn:microsoft.com/office/officeart/2005/8/layout/hierarchy3"/>
    <dgm:cxn modelId="{06793434-2C9C-4502-85D2-D1EF9E3ED1AA}" type="presOf" srcId="{AA65A78B-4630-4ED9-A82E-A5FAFE2BA207}" destId="{E180E7A3-3FC5-4644-9C89-D21B9C6E0E61}" srcOrd="0" destOrd="0" presId="urn:microsoft.com/office/officeart/2005/8/layout/hierarchy3"/>
    <dgm:cxn modelId="{F98B6086-61DC-4828-806A-5498B96D5352}" type="presOf" srcId="{6F136CCC-C9E7-424E-AB70-F1C459F51059}" destId="{3554CF67-13C5-45E2-93C1-F5DB49DC8919}" srcOrd="1" destOrd="0" presId="urn:microsoft.com/office/officeart/2005/8/layout/hierarchy3"/>
    <dgm:cxn modelId="{2E50F168-228F-4ADC-8ACB-7860E9625079}" srcId="{CC74BDBF-2F69-4967-A68D-C22DF150DA5B}" destId="{6F136CCC-C9E7-424E-AB70-F1C459F51059}" srcOrd="0" destOrd="0" parTransId="{AD67D9B0-C1BE-4CB2-9F8C-A14BAB470BBE}" sibTransId="{CF9BEA01-9DDE-495E-8724-3CBB956B739B}"/>
    <dgm:cxn modelId="{691DF3E6-13AD-4436-9029-B458B7D48E6F}" srcId="{6F136CCC-C9E7-424E-AB70-F1C459F51059}" destId="{4378D270-D5FC-4080-AE18-6516C63AE464}" srcOrd="0" destOrd="0" parTransId="{EFCB190A-21F1-4009-81BE-47A5BB577A2B}" sibTransId="{E42976D7-DCB7-441D-8989-8D86FF089748}"/>
    <dgm:cxn modelId="{5C37181D-ED53-4BA7-B4C5-F99BD9C764D2}" type="presOf" srcId="{CC74BDBF-2F69-4967-A68D-C22DF150DA5B}" destId="{158019D9-F662-432A-9355-07202C7BF19A}" srcOrd="0" destOrd="0" presId="urn:microsoft.com/office/officeart/2005/8/layout/hierarchy3"/>
    <dgm:cxn modelId="{2ADAE09F-895C-4CB6-BF8F-C42C6D7D9D39}" type="presOf" srcId="{6F136CCC-C9E7-424E-AB70-F1C459F51059}" destId="{AF9CD0F8-B61F-4611-8E29-5521AB27C6C1}" srcOrd="0" destOrd="0" presId="urn:microsoft.com/office/officeart/2005/8/layout/hierarchy3"/>
    <dgm:cxn modelId="{7F6D198A-EE37-42E0-9868-6EA33B350532}" type="presOf" srcId="{F130A0FE-D87F-425D-A4B4-646C1E98EA9E}" destId="{1BB3013E-43CB-4CE9-AE69-088A677183E3}" srcOrd="0" destOrd="1" presId="urn:microsoft.com/office/officeart/2005/8/layout/hierarchy3"/>
    <dgm:cxn modelId="{51EC9ADB-FC0F-4123-9F55-0CB3B21BAC51}" type="presOf" srcId="{399BC1CA-78E4-4414-8711-D45FDB5A5375}" destId="{9C3E70B6-E4A3-49FA-A1D9-B3762E001839}" srcOrd="0" destOrd="0" presId="urn:microsoft.com/office/officeart/2005/8/layout/hierarchy3"/>
    <dgm:cxn modelId="{A183DE8F-5AA9-4498-BABC-3FCA6A48A7F0}" type="presOf" srcId="{CD7DDB26-78AE-428D-B3BD-9F365157F3F1}" destId="{03EC799A-1D02-4FBE-A68A-D84CEA08CD76}" srcOrd="0" destOrd="0" presId="urn:microsoft.com/office/officeart/2005/8/layout/hierarchy3"/>
    <dgm:cxn modelId="{6ABA9775-19A8-4B85-911E-2FB46487B444}" type="presOf" srcId="{EFCB190A-21F1-4009-81BE-47A5BB577A2B}" destId="{9A03A60A-742C-4A84-A6F2-E3CE713AA778}" srcOrd="0" destOrd="0" presId="urn:microsoft.com/office/officeart/2005/8/layout/hierarchy3"/>
    <dgm:cxn modelId="{D100BC8B-5FCA-4F5A-99AD-38555F420E7A}" type="presOf" srcId="{CD7DDB26-78AE-428D-B3BD-9F365157F3F1}" destId="{EE3E1C40-D04C-45DA-87F8-0BF84C9C6A7F}" srcOrd="1" destOrd="0" presId="urn:microsoft.com/office/officeart/2005/8/layout/hierarchy3"/>
    <dgm:cxn modelId="{7A861C15-3092-47D1-B40C-2C08F8E65D20}" srcId="{AA65A78B-4630-4ED9-A82E-A5FAFE2BA207}" destId="{EE685E21-1DB2-4477-9540-0F4B3D4E81CC}" srcOrd="0" destOrd="0" parTransId="{652A5551-4BBC-4EDD-8095-A3B847F09438}" sibTransId="{1DF764E9-CDC4-43FF-93AF-CEC4104BF1CA}"/>
    <dgm:cxn modelId="{12042B7A-7CA0-43A4-821E-378E712ADDA6}" type="presOf" srcId="{EE685E21-1DB2-4477-9540-0F4B3D4E81CC}" destId="{E180E7A3-3FC5-4644-9C89-D21B9C6E0E61}" srcOrd="0" destOrd="1" presId="urn:microsoft.com/office/officeart/2005/8/layout/hierarchy3"/>
    <dgm:cxn modelId="{1A972078-D264-460B-93BB-16B9B7210BF5}" type="presOf" srcId="{227E0FFF-10B9-49FF-81F1-6EAE50E464DF}" destId="{8209495C-E471-419D-9FBF-1E0821A5D1C8}" srcOrd="0" destOrd="0" presId="urn:microsoft.com/office/officeart/2005/8/layout/hierarchy3"/>
    <dgm:cxn modelId="{0D087B58-2644-49D0-A7DC-7FCD2FFE9B7C}" type="presOf" srcId="{14E249E6-752E-46EE-9372-863C31835B00}" destId="{1BB3013E-43CB-4CE9-AE69-088A677183E3}" srcOrd="0" destOrd="0" presId="urn:microsoft.com/office/officeart/2005/8/layout/hierarchy3"/>
    <dgm:cxn modelId="{05C22EB7-ADAD-4A50-9D2E-FDC838EF0AAE}" type="presOf" srcId="{8D0A4AB7-E6C8-4D5D-8CC2-4E99DBABB81B}" destId="{CDB665E4-6342-4A21-9C67-83B52909398E}" srcOrd="0" destOrd="0" presId="urn:microsoft.com/office/officeart/2005/8/layout/hierarchy3"/>
    <dgm:cxn modelId="{FB0CF303-E96D-4D47-B094-7848F2BA7FB7}" type="presOf" srcId="{C83120BF-C77E-47EC-AD5F-4F726F0241C5}" destId="{8209495C-E471-419D-9FBF-1E0821A5D1C8}" srcOrd="0" destOrd="1" presId="urn:microsoft.com/office/officeart/2005/8/layout/hierarchy3"/>
    <dgm:cxn modelId="{F5E40738-425E-4905-9A7F-9AE0772D7B39}" type="presOf" srcId="{DF8C93A3-C718-4C81-85F8-6894417D7907}" destId="{0688EF81-3C6F-4585-AE3F-89D13F7739C0}" srcOrd="0" destOrd="1" presId="urn:microsoft.com/office/officeart/2005/8/layout/hierarchy3"/>
    <dgm:cxn modelId="{8764C3E8-E323-42D4-AFD2-390B064624C0}" type="presOf" srcId="{4378D270-D5FC-4080-AE18-6516C63AE464}" destId="{0688EF81-3C6F-4585-AE3F-89D13F7739C0}" srcOrd="0" destOrd="0" presId="urn:microsoft.com/office/officeart/2005/8/layout/hierarchy3"/>
    <dgm:cxn modelId="{ABB1EC39-4F4D-466D-9684-C3ADDC766821}" srcId="{6F136CCC-C9E7-424E-AB70-F1C459F51059}" destId="{14E249E6-752E-46EE-9372-863C31835B00}" srcOrd="1" destOrd="0" parTransId="{B2AEBB79-1E29-4C86-A841-333EDE85C4C3}" sibTransId="{77097AD9-4221-4E61-85C3-FDBF041E7B23}"/>
    <dgm:cxn modelId="{49AB15EF-2866-4A0A-B0D0-6F66220EDDCD}" srcId="{14E249E6-752E-46EE-9372-863C31835B00}" destId="{F130A0FE-D87F-425D-A4B4-646C1E98EA9E}" srcOrd="0" destOrd="0" parTransId="{520B4E50-A5F0-47EF-9C91-293B09482393}" sibTransId="{14410B61-89D2-49AA-9351-98F31095102E}"/>
    <dgm:cxn modelId="{A9D524DD-7091-4B66-AD5A-7AE6027CB274}" srcId="{CC74BDBF-2F69-4967-A68D-C22DF150DA5B}" destId="{CD7DDB26-78AE-428D-B3BD-9F365157F3F1}" srcOrd="1" destOrd="0" parTransId="{9110CE69-A014-4706-83E8-114C9E658AB9}" sibTransId="{8BD66123-34AB-4677-BCF8-56E2D8EBDBCB}"/>
    <dgm:cxn modelId="{C077A142-4ED9-486F-ACE1-8EE85E36E9FB}" type="presParOf" srcId="{158019D9-F662-432A-9355-07202C7BF19A}" destId="{0B2A050B-22BE-45B6-98DC-7C8C8F164BF4}" srcOrd="0" destOrd="0" presId="urn:microsoft.com/office/officeart/2005/8/layout/hierarchy3"/>
    <dgm:cxn modelId="{AD8AF299-9611-43B0-BEB7-E2DD4DAD986F}" type="presParOf" srcId="{0B2A050B-22BE-45B6-98DC-7C8C8F164BF4}" destId="{1924743A-1A94-4DE5-BD40-4376E126FA70}" srcOrd="0" destOrd="0" presId="urn:microsoft.com/office/officeart/2005/8/layout/hierarchy3"/>
    <dgm:cxn modelId="{4D6CD870-B933-4F07-9C8C-C34D24DC0AE2}" type="presParOf" srcId="{1924743A-1A94-4DE5-BD40-4376E126FA70}" destId="{AF9CD0F8-B61F-4611-8E29-5521AB27C6C1}" srcOrd="0" destOrd="0" presId="urn:microsoft.com/office/officeart/2005/8/layout/hierarchy3"/>
    <dgm:cxn modelId="{68B2A6DA-C5EF-4589-8DFD-7151AA1E4FEB}" type="presParOf" srcId="{1924743A-1A94-4DE5-BD40-4376E126FA70}" destId="{3554CF67-13C5-45E2-93C1-F5DB49DC8919}" srcOrd="1" destOrd="0" presId="urn:microsoft.com/office/officeart/2005/8/layout/hierarchy3"/>
    <dgm:cxn modelId="{BFF1F7FF-A25E-42EF-A354-421867F84EE2}" type="presParOf" srcId="{0B2A050B-22BE-45B6-98DC-7C8C8F164BF4}" destId="{B17212DD-B3C3-4800-BCB4-1068B2B7F05D}" srcOrd="1" destOrd="0" presId="urn:microsoft.com/office/officeart/2005/8/layout/hierarchy3"/>
    <dgm:cxn modelId="{4BDD1098-F47C-4CBE-8E14-2F6008CA0FC0}" type="presParOf" srcId="{B17212DD-B3C3-4800-BCB4-1068B2B7F05D}" destId="{9A03A60A-742C-4A84-A6F2-E3CE713AA778}" srcOrd="0" destOrd="0" presId="urn:microsoft.com/office/officeart/2005/8/layout/hierarchy3"/>
    <dgm:cxn modelId="{DE9ED3BA-DDC0-4C85-9FD8-2C9C07B37DEE}" type="presParOf" srcId="{B17212DD-B3C3-4800-BCB4-1068B2B7F05D}" destId="{0688EF81-3C6F-4585-AE3F-89D13F7739C0}" srcOrd="1" destOrd="0" presId="urn:microsoft.com/office/officeart/2005/8/layout/hierarchy3"/>
    <dgm:cxn modelId="{95ABB012-49C9-4F71-ACD8-584A2567069D}" type="presParOf" srcId="{B17212DD-B3C3-4800-BCB4-1068B2B7F05D}" destId="{FE98CBD1-981C-4A3E-A7B2-78A1A39F6246}" srcOrd="2" destOrd="0" presId="urn:microsoft.com/office/officeart/2005/8/layout/hierarchy3"/>
    <dgm:cxn modelId="{83A5B312-A6BB-40A4-A20D-D74B463AB4F9}" type="presParOf" srcId="{B17212DD-B3C3-4800-BCB4-1068B2B7F05D}" destId="{1BB3013E-43CB-4CE9-AE69-088A677183E3}" srcOrd="3" destOrd="0" presId="urn:microsoft.com/office/officeart/2005/8/layout/hierarchy3"/>
    <dgm:cxn modelId="{57163B46-BAAF-4A75-87B8-BECB500414F2}" type="presParOf" srcId="{158019D9-F662-432A-9355-07202C7BF19A}" destId="{87B92F81-BFF1-4475-81A7-B3D8ED1C901A}" srcOrd="1" destOrd="0" presId="urn:microsoft.com/office/officeart/2005/8/layout/hierarchy3"/>
    <dgm:cxn modelId="{50AEC8FE-C6D6-4659-86B6-2C64F7BD7052}" type="presParOf" srcId="{87B92F81-BFF1-4475-81A7-B3D8ED1C901A}" destId="{A9553051-588E-4153-B093-9DD8FE9E2D01}" srcOrd="0" destOrd="0" presId="urn:microsoft.com/office/officeart/2005/8/layout/hierarchy3"/>
    <dgm:cxn modelId="{A96D5141-BA2B-4F8F-8AA6-4569E693A4B4}" type="presParOf" srcId="{A9553051-588E-4153-B093-9DD8FE9E2D01}" destId="{03EC799A-1D02-4FBE-A68A-D84CEA08CD76}" srcOrd="0" destOrd="0" presId="urn:microsoft.com/office/officeart/2005/8/layout/hierarchy3"/>
    <dgm:cxn modelId="{1E27623F-6158-4525-B1AB-DBE7060EA67F}" type="presParOf" srcId="{A9553051-588E-4153-B093-9DD8FE9E2D01}" destId="{EE3E1C40-D04C-45DA-87F8-0BF84C9C6A7F}" srcOrd="1" destOrd="0" presId="urn:microsoft.com/office/officeart/2005/8/layout/hierarchy3"/>
    <dgm:cxn modelId="{6CC33602-623D-4E05-B682-E7C49F289701}" type="presParOf" srcId="{87B92F81-BFF1-4475-81A7-B3D8ED1C901A}" destId="{6C154063-408A-4B9A-9C02-083AC6051CA4}" srcOrd="1" destOrd="0" presId="urn:microsoft.com/office/officeart/2005/8/layout/hierarchy3"/>
    <dgm:cxn modelId="{87201411-E99B-4EF9-920C-8FF57456DA3F}" type="presParOf" srcId="{6C154063-408A-4B9A-9C02-083AC6051CA4}" destId="{CDB665E4-6342-4A21-9C67-83B52909398E}" srcOrd="0" destOrd="0" presId="urn:microsoft.com/office/officeart/2005/8/layout/hierarchy3"/>
    <dgm:cxn modelId="{72192C30-0909-455E-86D5-AFE5F04925D0}" type="presParOf" srcId="{6C154063-408A-4B9A-9C02-083AC6051CA4}" destId="{E180E7A3-3FC5-4644-9C89-D21B9C6E0E61}" srcOrd="1" destOrd="0" presId="urn:microsoft.com/office/officeart/2005/8/layout/hierarchy3"/>
    <dgm:cxn modelId="{514A38A6-BB0D-41E0-97BC-CDD4159B2146}" type="presParOf" srcId="{6C154063-408A-4B9A-9C02-083AC6051CA4}" destId="{9C3E70B6-E4A3-49FA-A1D9-B3762E001839}" srcOrd="2" destOrd="0" presId="urn:microsoft.com/office/officeart/2005/8/layout/hierarchy3"/>
    <dgm:cxn modelId="{D998BE55-7149-43DF-B7A8-DA48D3A7B1F2}" type="presParOf" srcId="{6C154063-408A-4B9A-9C02-083AC6051CA4}" destId="{8209495C-E471-419D-9FBF-1E0821A5D1C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5C24C3-A48C-4302-9033-0D88489F0003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267D61F1-9088-4250-996C-6233EC3D4B05}">
      <dgm:prSet custT="1"/>
      <dgm:spPr/>
      <dgm:t>
        <a:bodyPr/>
        <a:lstStyle/>
        <a:p>
          <a:pPr rtl="0"/>
          <a:r>
            <a:rPr lang="en-US" sz="2800" i="1" dirty="0" smtClean="0"/>
            <a:t>Echinococcus granulosus</a:t>
          </a:r>
          <a:endParaRPr lang="en-IN" sz="2800" dirty="0"/>
        </a:p>
      </dgm:t>
    </dgm:pt>
    <dgm:pt modelId="{2C5463E0-232F-4C55-825E-2768B36E8139}" type="parTrans" cxnId="{21C29B64-F51B-48BF-8E5F-F83316E522C8}">
      <dgm:prSet/>
      <dgm:spPr/>
      <dgm:t>
        <a:bodyPr/>
        <a:lstStyle/>
        <a:p>
          <a:endParaRPr lang="en-IN"/>
        </a:p>
      </dgm:t>
    </dgm:pt>
    <dgm:pt modelId="{9D1B9D63-A65C-4A45-B05D-67CE203DCF25}" type="sibTrans" cxnId="{21C29B64-F51B-48BF-8E5F-F83316E522C8}">
      <dgm:prSet/>
      <dgm:spPr/>
      <dgm:t>
        <a:bodyPr/>
        <a:lstStyle/>
        <a:p>
          <a:endParaRPr lang="en-IN"/>
        </a:p>
      </dgm:t>
    </dgm:pt>
    <dgm:pt modelId="{1ED23262-037C-4850-AD71-44AFBB811FE6}">
      <dgm:prSet custT="1"/>
      <dgm:spPr/>
      <dgm:t>
        <a:bodyPr/>
        <a:lstStyle/>
        <a:p>
          <a:pPr rtl="0"/>
          <a:r>
            <a:rPr lang="en-US" sz="2800" i="1" dirty="0" smtClean="0"/>
            <a:t>Echinococcus multilocularis</a:t>
          </a:r>
          <a:endParaRPr lang="en-IN" sz="2800" dirty="0"/>
        </a:p>
      </dgm:t>
    </dgm:pt>
    <dgm:pt modelId="{0F36E2E2-CCDE-476B-9B22-E3F409659C68}" type="parTrans" cxnId="{CF1EF082-51F7-43DB-AED1-E3EAB4FFB1EA}">
      <dgm:prSet/>
      <dgm:spPr/>
      <dgm:t>
        <a:bodyPr/>
        <a:lstStyle/>
        <a:p>
          <a:endParaRPr lang="en-IN"/>
        </a:p>
      </dgm:t>
    </dgm:pt>
    <dgm:pt modelId="{4E44AF4B-92BD-44FF-8F4C-0AB752CAC9F1}" type="sibTrans" cxnId="{CF1EF082-51F7-43DB-AED1-E3EAB4FFB1EA}">
      <dgm:prSet/>
      <dgm:spPr/>
      <dgm:t>
        <a:bodyPr/>
        <a:lstStyle/>
        <a:p>
          <a:endParaRPr lang="en-IN"/>
        </a:p>
      </dgm:t>
    </dgm:pt>
    <dgm:pt modelId="{C7470050-0B23-48CE-B419-219CEDF8EB31}">
      <dgm:prSet custT="1"/>
      <dgm:spPr/>
      <dgm:t>
        <a:bodyPr/>
        <a:lstStyle/>
        <a:p>
          <a:pPr rtl="0"/>
          <a:r>
            <a:rPr lang="en-US" sz="2800" i="1" dirty="0" smtClean="0"/>
            <a:t>Echinococcus ligartus</a:t>
          </a:r>
          <a:r>
            <a:rPr lang="en-US" sz="2800" dirty="0" smtClean="0"/>
            <a:t> </a:t>
          </a:r>
          <a:endParaRPr lang="en-IN" sz="2800" dirty="0"/>
        </a:p>
      </dgm:t>
    </dgm:pt>
    <dgm:pt modelId="{E6BAA2D0-FBC3-4955-B902-AE1561B428D4}" type="parTrans" cxnId="{4134E1AF-6D22-4956-B15D-4831BA8C7AA7}">
      <dgm:prSet/>
      <dgm:spPr/>
      <dgm:t>
        <a:bodyPr/>
        <a:lstStyle/>
        <a:p>
          <a:endParaRPr lang="en-IN"/>
        </a:p>
      </dgm:t>
    </dgm:pt>
    <dgm:pt modelId="{EA7140B7-A250-4EE0-9944-85643A2D12B4}" type="sibTrans" cxnId="{4134E1AF-6D22-4956-B15D-4831BA8C7AA7}">
      <dgm:prSet/>
      <dgm:spPr/>
      <dgm:t>
        <a:bodyPr/>
        <a:lstStyle/>
        <a:p>
          <a:endParaRPr lang="en-IN"/>
        </a:p>
      </dgm:t>
    </dgm:pt>
    <dgm:pt modelId="{728A36CD-A515-4C8C-A4D2-B7B6B65CE3E2}">
      <dgm:prSet custT="1"/>
      <dgm:spPr/>
      <dgm:t>
        <a:bodyPr/>
        <a:lstStyle/>
        <a:p>
          <a:pPr rtl="0"/>
          <a:r>
            <a:rPr lang="en-US" sz="2800" dirty="0" smtClean="0"/>
            <a:t>Also called Cystic echinococcosis</a:t>
          </a:r>
          <a:endParaRPr lang="en-IN" sz="2800" dirty="0"/>
        </a:p>
      </dgm:t>
    </dgm:pt>
    <dgm:pt modelId="{7D677458-6D07-482A-9C23-A29F17B6099B}" type="parTrans" cxnId="{438C4952-174F-452A-A0C7-37A679B0791D}">
      <dgm:prSet/>
      <dgm:spPr/>
      <dgm:t>
        <a:bodyPr/>
        <a:lstStyle/>
        <a:p>
          <a:endParaRPr lang="en-IN"/>
        </a:p>
      </dgm:t>
    </dgm:pt>
    <dgm:pt modelId="{B55D8310-E705-495A-99D7-CCF37EC40585}" type="sibTrans" cxnId="{438C4952-174F-452A-A0C7-37A679B0791D}">
      <dgm:prSet/>
      <dgm:spPr/>
      <dgm:t>
        <a:bodyPr/>
        <a:lstStyle/>
        <a:p>
          <a:endParaRPr lang="en-IN"/>
        </a:p>
      </dgm:t>
    </dgm:pt>
    <dgm:pt modelId="{5AA0EB3C-E188-443C-B8F8-572CDB11EE27}">
      <dgm:prSet custT="1"/>
      <dgm:spPr/>
      <dgm:t>
        <a:bodyPr/>
        <a:lstStyle/>
        <a:p>
          <a:pPr rtl="0"/>
          <a:r>
            <a:rPr lang="en-US" sz="2800" dirty="0" smtClean="0"/>
            <a:t>Alveolar echinococcosis </a:t>
          </a:r>
          <a:endParaRPr lang="en-IN" sz="2800" dirty="0"/>
        </a:p>
      </dgm:t>
    </dgm:pt>
    <dgm:pt modelId="{2118F9F2-E35A-44D9-8957-6468F44D7D77}" type="parTrans" cxnId="{E335EC75-4960-4B2A-ACCB-1A83288D2745}">
      <dgm:prSet/>
      <dgm:spPr/>
      <dgm:t>
        <a:bodyPr/>
        <a:lstStyle/>
        <a:p>
          <a:endParaRPr lang="en-IN"/>
        </a:p>
      </dgm:t>
    </dgm:pt>
    <dgm:pt modelId="{61047734-1694-404E-9C13-34B65B910551}" type="sibTrans" cxnId="{E335EC75-4960-4B2A-ACCB-1A83288D2745}">
      <dgm:prSet/>
      <dgm:spPr/>
      <dgm:t>
        <a:bodyPr/>
        <a:lstStyle/>
        <a:p>
          <a:endParaRPr lang="en-IN"/>
        </a:p>
      </dgm:t>
    </dgm:pt>
    <dgm:pt modelId="{0765FD5F-68C9-4238-B46A-AF9159245195}">
      <dgm:prSet custT="1"/>
      <dgm:spPr/>
      <dgm:t>
        <a:bodyPr/>
        <a:lstStyle/>
        <a:p>
          <a:pPr rtl="0"/>
          <a:r>
            <a:rPr lang="en-US" sz="2800" dirty="0" smtClean="0"/>
            <a:t>Rare in India</a:t>
          </a:r>
          <a:endParaRPr lang="en-IN" sz="2800" dirty="0"/>
        </a:p>
      </dgm:t>
    </dgm:pt>
    <dgm:pt modelId="{F716D5BB-AD3A-4BD5-8271-0AC3504FDB2F}" type="parTrans" cxnId="{44C81591-D103-416F-9984-7CA9DC14C607}">
      <dgm:prSet/>
      <dgm:spPr/>
      <dgm:t>
        <a:bodyPr/>
        <a:lstStyle/>
        <a:p>
          <a:endParaRPr lang="en-IN"/>
        </a:p>
      </dgm:t>
    </dgm:pt>
    <dgm:pt modelId="{871D1F98-5BD7-4440-918A-B087DC7EA08C}" type="sibTrans" cxnId="{44C81591-D103-416F-9984-7CA9DC14C607}">
      <dgm:prSet/>
      <dgm:spPr/>
      <dgm:t>
        <a:bodyPr/>
        <a:lstStyle/>
        <a:p>
          <a:endParaRPr lang="en-IN"/>
        </a:p>
      </dgm:t>
    </dgm:pt>
    <dgm:pt modelId="{15FDFCDD-DA73-4B93-9FE8-8D126A3578C8}">
      <dgm:prSet custT="1"/>
      <dgm:spPr/>
      <dgm:t>
        <a:bodyPr/>
        <a:lstStyle/>
        <a:p>
          <a:pPr rtl="0"/>
          <a:r>
            <a:rPr lang="en-US" sz="2800" dirty="0" smtClean="0"/>
            <a:t>Rare</a:t>
          </a:r>
          <a:endParaRPr lang="en-IN" sz="2800" dirty="0"/>
        </a:p>
      </dgm:t>
    </dgm:pt>
    <dgm:pt modelId="{C26D38C8-54B5-4C25-AFA8-C14D331F950A}" type="parTrans" cxnId="{0FB1B8AD-2C06-4F18-8226-0EBFE8E49115}">
      <dgm:prSet/>
      <dgm:spPr/>
      <dgm:t>
        <a:bodyPr/>
        <a:lstStyle/>
        <a:p>
          <a:endParaRPr lang="en-IN"/>
        </a:p>
      </dgm:t>
    </dgm:pt>
    <dgm:pt modelId="{B5932D52-EC04-4A3F-95A0-6667EDBF0542}" type="sibTrans" cxnId="{0FB1B8AD-2C06-4F18-8226-0EBFE8E49115}">
      <dgm:prSet/>
      <dgm:spPr/>
      <dgm:t>
        <a:bodyPr/>
        <a:lstStyle/>
        <a:p>
          <a:endParaRPr lang="en-IN"/>
        </a:p>
      </dgm:t>
    </dgm:pt>
    <dgm:pt modelId="{B3585CDB-7C7E-42E7-A996-241D5CEE65E5}" type="pres">
      <dgm:prSet presAssocID="{285C24C3-A48C-4302-9033-0D88489F000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A5DB1B3-3A44-4852-A281-704A9AD1CAAE}" type="pres">
      <dgm:prSet presAssocID="{267D61F1-9088-4250-996C-6233EC3D4B05}" presName="parentLin" presStyleCnt="0"/>
      <dgm:spPr/>
    </dgm:pt>
    <dgm:pt modelId="{A2B31950-36F6-4547-94CD-056D5EC2D376}" type="pres">
      <dgm:prSet presAssocID="{267D61F1-9088-4250-996C-6233EC3D4B05}" presName="parentLeftMargin" presStyleLbl="node1" presStyleIdx="0" presStyleCnt="3"/>
      <dgm:spPr/>
      <dgm:t>
        <a:bodyPr/>
        <a:lstStyle/>
        <a:p>
          <a:endParaRPr lang="en-IN"/>
        </a:p>
      </dgm:t>
    </dgm:pt>
    <dgm:pt modelId="{72CF3EFC-5072-416B-8E3C-9866A4E38234}" type="pres">
      <dgm:prSet presAssocID="{267D61F1-9088-4250-996C-6233EC3D4B0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46F7014-301C-4975-9C91-CD8DE814D647}" type="pres">
      <dgm:prSet presAssocID="{267D61F1-9088-4250-996C-6233EC3D4B05}" presName="negativeSpace" presStyleCnt="0"/>
      <dgm:spPr/>
    </dgm:pt>
    <dgm:pt modelId="{FAF63A54-3F11-44E4-8CB6-C34BF2CEA307}" type="pres">
      <dgm:prSet presAssocID="{267D61F1-9088-4250-996C-6233EC3D4B05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71A663B-FE1E-4A00-84D0-8DD5EC4239C6}" type="pres">
      <dgm:prSet presAssocID="{9D1B9D63-A65C-4A45-B05D-67CE203DCF25}" presName="spaceBetweenRectangles" presStyleCnt="0"/>
      <dgm:spPr/>
    </dgm:pt>
    <dgm:pt modelId="{5FA660CF-1831-4E70-B0AA-8FD48A2BA15F}" type="pres">
      <dgm:prSet presAssocID="{1ED23262-037C-4850-AD71-44AFBB811FE6}" presName="parentLin" presStyleCnt="0"/>
      <dgm:spPr/>
    </dgm:pt>
    <dgm:pt modelId="{93C1C6B3-7FA7-42E1-B47B-1D29265DDBCC}" type="pres">
      <dgm:prSet presAssocID="{1ED23262-037C-4850-AD71-44AFBB811FE6}" presName="parentLeftMargin" presStyleLbl="node1" presStyleIdx="0" presStyleCnt="3"/>
      <dgm:spPr/>
      <dgm:t>
        <a:bodyPr/>
        <a:lstStyle/>
        <a:p>
          <a:endParaRPr lang="en-IN"/>
        </a:p>
      </dgm:t>
    </dgm:pt>
    <dgm:pt modelId="{D89069F8-F752-4CA6-B097-2ED84FF587AB}" type="pres">
      <dgm:prSet presAssocID="{1ED23262-037C-4850-AD71-44AFBB811FE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1B907DC-E0A3-42AF-A9BE-C883B58E213C}" type="pres">
      <dgm:prSet presAssocID="{1ED23262-037C-4850-AD71-44AFBB811FE6}" presName="negativeSpace" presStyleCnt="0"/>
      <dgm:spPr/>
    </dgm:pt>
    <dgm:pt modelId="{2CB82B12-E48F-4058-85D9-3B3103ABAA9B}" type="pres">
      <dgm:prSet presAssocID="{1ED23262-037C-4850-AD71-44AFBB811FE6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CEF407D-B46A-46EC-BACC-F692D0415AEE}" type="pres">
      <dgm:prSet presAssocID="{4E44AF4B-92BD-44FF-8F4C-0AB752CAC9F1}" presName="spaceBetweenRectangles" presStyleCnt="0"/>
      <dgm:spPr/>
    </dgm:pt>
    <dgm:pt modelId="{7559356C-B148-444A-B47C-91CD1A5E1211}" type="pres">
      <dgm:prSet presAssocID="{C7470050-0B23-48CE-B419-219CEDF8EB31}" presName="parentLin" presStyleCnt="0"/>
      <dgm:spPr/>
    </dgm:pt>
    <dgm:pt modelId="{591D6E51-03F8-4AF1-BC91-88719ED367EC}" type="pres">
      <dgm:prSet presAssocID="{C7470050-0B23-48CE-B419-219CEDF8EB31}" presName="parentLeftMargin" presStyleLbl="node1" presStyleIdx="1" presStyleCnt="3"/>
      <dgm:spPr/>
      <dgm:t>
        <a:bodyPr/>
        <a:lstStyle/>
        <a:p>
          <a:endParaRPr lang="en-IN"/>
        </a:p>
      </dgm:t>
    </dgm:pt>
    <dgm:pt modelId="{D461DB11-371B-4691-916E-7CF8D7CCB03D}" type="pres">
      <dgm:prSet presAssocID="{C7470050-0B23-48CE-B419-219CEDF8EB3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45B6BF2-FFD8-4051-98A8-3B326F6A5B5E}" type="pres">
      <dgm:prSet presAssocID="{C7470050-0B23-48CE-B419-219CEDF8EB31}" presName="negativeSpace" presStyleCnt="0"/>
      <dgm:spPr/>
    </dgm:pt>
    <dgm:pt modelId="{096B6C41-C370-400D-B200-CFF0ED753145}" type="pres">
      <dgm:prSet presAssocID="{C7470050-0B23-48CE-B419-219CEDF8EB3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C80EFA4-E700-4DA4-86C0-AA06FD8C0FAE}" type="presOf" srcId="{5AA0EB3C-E188-443C-B8F8-572CDB11EE27}" destId="{2CB82B12-E48F-4058-85D9-3B3103ABAA9B}" srcOrd="0" destOrd="0" presId="urn:microsoft.com/office/officeart/2005/8/layout/list1"/>
    <dgm:cxn modelId="{D5BCB55A-90DB-4696-9DCA-961BD3C880AC}" type="presOf" srcId="{728A36CD-A515-4C8C-A4D2-B7B6B65CE3E2}" destId="{FAF63A54-3F11-44E4-8CB6-C34BF2CEA307}" srcOrd="0" destOrd="0" presId="urn:microsoft.com/office/officeart/2005/8/layout/list1"/>
    <dgm:cxn modelId="{153F33D2-D8AB-417C-A6DB-2D524A967C54}" type="presOf" srcId="{C7470050-0B23-48CE-B419-219CEDF8EB31}" destId="{D461DB11-371B-4691-916E-7CF8D7CCB03D}" srcOrd="1" destOrd="0" presId="urn:microsoft.com/office/officeart/2005/8/layout/list1"/>
    <dgm:cxn modelId="{961AE632-3336-4BD8-9E17-617D4DA8256E}" type="presOf" srcId="{285C24C3-A48C-4302-9033-0D88489F0003}" destId="{B3585CDB-7C7E-42E7-A996-241D5CEE65E5}" srcOrd="0" destOrd="0" presId="urn:microsoft.com/office/officeart/2005/8/layout/list1"/>
    <dgm:cxn modelId="{21C29B64-F51B-48BF-8E5F-F83316E522C8}" srcId="{285C24C3-A48C-4302-9033-0D88489F0003}" destId="{267D61F1-9088-4250-996C-6233EC3D4B05}" srcOrd="0" destOrd="0" parTransId="{2C5463E0-232F-4C55-825E-2768B36E8139}" sibTransId="{9D1B9D63-A65C-4A45-B05D-67CE203DCF25}"/>
    <dgm:cxn modelId="{E335EC75-4960-4B2A-ACCB-1A83288D2745}" srcId="{1ED23262-037C-4850-AD71-44AFBB811FE6}" destId="{5AA0EB3C-E188-443C-B8F8-572CDB11EE27}" srcOrd="0" destOrd="0" parTransId="{2118F9F2-E35A-44D9-8957-6468F44D7D77}" sibTransId="{61047734-1694-404E-9C13-34B65B910551}"/>
    <dgm:cxn modelId="{18B9DBC7-2F3B-4EFB-8A35-905391765F78}" type="presOf" srcId="{1ED23262-037C-4850-AD71-44AFBB811FE6}" destId="{93C1C6B3-7FA7-42E1-B47B-1D29265DDBCC}" srcOrd="0" destOrd="0" presId="urn:microsoft.com/office/officeart/2005/8/layout/list1"/>
    <dgm:cxn modelId="{4134E1AF-6D22-4956-B15D-4831BA8C7AA7}" srcId="{285C24C3-A48C-4302-9033-0D88489F0003}" destId="{C7470050-0B23-48CE-B419-219CEDF8EB31}" srcOrd="2" destOrd="0" parTransId="{E6BAA2D0-FBC3-4955-B902-AE1561B428D4}" sibTransId="{EA7140B7-A250-4EE0-9944-85643A2D12B4}"/>
    <dgm:cxn modelId="{5606BF69-36FB-49BE-82D4-20D9C028CFD5}" type="presOf" srcId="{267D61F1-9088-4250-996C-6233EC3D4B05}" destId="{72CF3EFC-5072-416B-8E3C-9866A4E38234}" srcOrd="1" destOrd="0" presId="urn:microsoft.com/office/officeart/2005/8/layout/list1"/>
    <dgm:cxn modelId="{438C4952-174F-452A-A0C7-37A679B0791D}" srcId="{267D61F1-9088-4250-996C-6233EC3D4B05}" destId="{728A36CD-A515-4C8C-A4D2-B7B6B65CE3E2}" srcOrd="0" destOrd="0" parTransId="{7D677458-6D07-482A-9C23-A29F17B6099B}" sibTransId="{B55D8310-E705-495A-99D7-CCF37EC40585}"/>
    <dgm:cxn modelId="{DD9ED25D-A3EE-432D-886B-A804B47A5C27}" type="presOf" srcId="{1ED23262-037C-4850-AD71-44AFBB811FE6}" destId="{D89069F8-F752-4CA6-B097-2ED84FF587AB}" srcOrd="1" destOrd="0" presId="urn:microsoft.com/office/officeart/2005/8/layout/list1"/>
    <dgm:cxn modelId="{F7CE272D-41B8-4422-B4F1-C78EFDAE5946}" type="presOf" srcId="{0765FD5F-68C9-4238-B46A-AF9159245195}" destId="{2CB82B12-E48F-4058-85D9-3B3103ABAA9B}" srcOrd="0" destOrd="1" presId="urn:microsoft.com/office/officeart/2005/8/layout/list1"/>
    <dgm:cxn modelId="{0FB1B8AD-2C06-4F18-8226-0EBFE8E49115}" srcId="{C7470050-0B23-48CE-B419-219CEDF8EB31}" destId="{15FDFCDD-DA73-4B93-9FE8-8D126A3578C8}" srcOrd="0" destOrd="0" parTransId="{C26D38C8-54B5-4C25-AFA8-C14D331F950A}" sibTransId="{B5932D52-EC04-4A3F-95A0-6667EDBF0542}"/>
    <dgm:cxn modelId="{8C15C693-F3B0-4F36-B5CE-5B9CF44A9181}" type="presOf" srcId="{267D61F1-9088-4250-996C-6233EC3D4B05}" destId="{A2B31950-36F6-4547-94CD-056D5EC2D376}" srcOrd="0" destOrd="0" presId="urn:microsoft.com/office/officeart/2005/8/layout/list1"/>
    <dgm:cxn modelId="{EFE02D35-F441-4FD7-BDBC-8527F1B65D51}" type="presOf" srcId="{C7470050-0B23-48CE-B419-219CEDF8EB31}" destId="{591D6E51-03F8-4AF1-BC91-88719ED367EC}" srcOrd="0" destOrd="0" presId="urn:microsoft.com/office/officeart/2005/8/layout/list1"/>
    <dgm:cxn modelId="{44C81591-D103-416F-9984-7CA9DC14C607}" srcId="{1ED23262-037C-4850-AD71-44AFBB811FE6}" destId="{0765FD5F-68C9-4238-B46A-AF9159245195}" srcOrd="1" destOrd="0" parTransId="{F716D5BB-AD3A-4BD5-8271-0AC3504FDB2F}" sibTransId="{871D1F98-5BD7-4440-918A-B087DC7EA08C}"/>
    <dgm:cxn modelId="{5314A02F-0ACE-4E8C-927A-21E1B5709A5D}" type="presOf" srcId="{15FDFCDD-DA73-4B93-9FE8-8D126A3578C8}" destId="{096B6C41-C370-400D-B200-CFF0ED753145}" srcOrd="0" destOrd="0" presId="urn:microsoft.com/office/officeart/2005/8/layout/list1"/>
    <dgm:cxn modelId="{CF1EF082-51F7-43DB-AED1-E3EAB4FFB1EA}" srcId="{285C24C3-A48C-4302-9033-0D88489F0003}" destId="{1ED23262-037C-4850-AD71-44AFBB811FE6}" srcOrd="1" destOrd="0" parTransId="{0F36E2E2-CCDE-476B-9B22-E3F409659C68}" sibTransId="{4E44AF4B-92BD-44FF-8F4C-0AB752CAC9F1}"/>
    <dgm:cxn modelId="{4F2BCAA6-0819-4B03-968F-EF6440533E80}" type="presParOf" srcId="{B3585CDB-7C7E-42E7-A996-241D5CEE65E5}" destId="{4A5DB1B3-3A44-4852-A281-704A9AD1CAAE}" srcOrd="0" destOrd="0" presId="urn:microsoft.com/office/officeart/2005/8/layout/list1"/>
    <dgm:cxn modelId="{0D1A520A-347C-4E50-8B8E-3B7914C491B3}" type="presParOf" srcId="{4A5DB1B3-3A44-4852-A281-704A9AD1CAAE}" destId="{A2B31950-36F6-4547-94CD-056D5EC2D376}" srcOrd="0" destOrd="0" presId="urn:microsoft.com/office/officeart/2005/8/layout/list1"/>
    <dgm:cxn modelId="{C91B56C1-9656-43D8-B3F5-EF90845E4564}" type="presParOf" srcId="{4A5DB1B3-3A44-4852-A281-704A9AD1CAAE}" destId="{72CF3EFC-5072-416B-8E3C-9866A4E38234}" srcOrd="1" destOrd="0" presId="urn:microsoft.com/office/officeart/2005/8/layout/list1"/>
    <dgm:cxn modelId="{E93271F9-71D5-43CB-B8D0-AA007E24A715}" type="presParOf" srcId="{B3585CDB-7C7E-42E7-A996-241D5CEE65E5}" destId="{F46F7014-301C-4975-9C91-CD8DE814D647}" srcOrd="1" destOrd="0" presId="urn:microsoft.com/office/officeart/2005/8/layout/list1"/>
    <dgm:cxn modelId="{543AA608-4D5E-4B08-B81C-0ABC553CAE07}" type="presParOf" srcId="{B3585CDB-7C7E-42E7-A996-241D5CEE65E5}" destId="{FAF63A54-3F11-44E4-8CB6-C34BF2CEA307}" srcOrd="2" destOrd="0" presId="urn:microsoft.com/office/officeart/2005/8/layout/list1"/>
    <dgm:cxn modelId="{77AE150E-A4EB-4A3E-962E-2FD479E975F5}" type="presParOf" srcId="{B3585CDB-7C7E-42E7-A996-241D5CEE65E5}" destId="{971A663B-FE1E-4A00-84D0-8DD5EC4239C6}" srcOrd="3" destOrd="0" presId="urn:microsoft.com/office/officeart/2005/8/layout/list1"/>
    <dgm:cxn modelId="{CACD60E7-B9A5-4A74-A481-869B69B1A9CD}" type="presParOf" srcId="{B3585CDB-7C7E-42E7-A996-241D5CEE65E5}" destId="{5FA660CF-1831-4E70-B0AA-8FD48A2BA15F}" srcOrd="4" destOrd="0" presId="urn:microsoft.com/office/officeart/2005/8/layout/list1"/>
    <dgm:cxn modelId="{B3ABF60B-0B17-4C35-A4BE-B3184E3F0D12}" type="presParOf" srcId="{5FA660CF-1831-4E70-B0AA-8FD48A2BA15F}" destId="{93C1C6B3-7FA7-42E1-B47B-1D29265DDBCC}" srcOrd="0" destOrd="0" presId="urn:microsoft.com/office/officeart/2005/8/layout/list1"/>
    <dgm:cxn modelId="{54C38E3C-3BEB-4AC5-9E72-870DBE72CC3F}" type="presParOf" srcId="{5FA660CF-1831-4E70-B0AA-8FD48A2BA15F}" destId="{D89069F8-F752-4CA6-B097-2ED84FF587AB}" srcOrd="1" destOrd="0" presId="urn:microsoft.com/office/officeart/2005/8/layout/list1"/>
    <dgm:cxn modelId="{E0BD7129-096C-4D8F-A8EF-CC12C614C67E}" type="presParOf" srcId="{B3585CDB-7C7E-42E7-A996-241D5CEE65E5}" destId="{F1B907DC-E0A3-42AF-A9BE-C883B58E213C}" srcOrd="5" destOrd="0" presId="urn:microsoft.com/office/officeart/2005/8/layout/list1"/>
    <dgm:cxn modelId="{A7E683BE-2D21-4D96-8B2F-8E0EE86B7153}" type="presParOf" srcId="{B3585CDB-7C7E-42E7-A996-241D5CEE65E5}" destId="{2CB82B12-E48F-4058-85D9-3B3103ABAA9B}" srcOrd="6" destOrd="0" presId="urn:microsoft.com/office/officeart/2005/8/layout/list1"/>
    <dgm:cxn modelId="{832ED031-1FBA-4377-B2D5-71B0592B56BE}" type="presParOf" srcId="{B3585CDB-7C7E-42E7-A996-241D5CEE65E5}" destId="{DCEF407D-B46A-46EC-BACC-F692D0415AEE}" srcOrd="7" destOrd="0" presId="urn:microsoft.com/office/officeart/2005/8/layout/list1"/>
    <dgm:cxn modelId="{D611741D-77D0-4CA6-AC19-73B77A0196E5}" type="presParOf" srcId="{B3585CDB-7C7E-42E7-A996-241D5CEE65E5}" destId="{7559356C-B148-444A-B47C-91CD1A5E1211}" srcOrd="8" destOrd="0" presId="urn:microsoft.com/office/officeart/2005/8/layout/list1"/>
    <dgm:cxn modelId="{F30EA26D-DD00-4D30-8BEE-B402F583D349}" type="presParOf" srcId="{7559356C-B148-444A-B47C-91CD1A5E1211}" destId="{591D6E51-03F8-4AF1-BC91-88719ED367EC}" srcOrd="0" destOrd="0" presId="urn:microsoft.com/office/officeart/2005/8/layout/list1"/>
    <dgm:cxn modelId="{1110E62C-AA7C-4D20-93B0-2A5A764DC4F7}" type="presParOf" srcId="{7559356C-B148-444A-B47C-91CD1A5E1211}" destId="{D461DB11-371B-4691-916E-7CF8D7CCB03D}" srcOrd="1" destOrd="0" presId="urn:microsoft.com/office/officeart/2005/8/layout/list1"/>
    <dgm:cxn modelId="{D889D5B6-AC13-4054-80CC-D19002665413}" type="presParOf" srcId="{B3585CDB-7C7E-42E7-A996-241D5CEE65E5}" destId="{845B6BF2-FFD8-4051-98A8-3B326F6A5B5E}" srcOrd="9" destOrd="0" presId="urn:microsoft.com/office/officeart/2005/8/layout/list1"/>
    <dgm:cxn modelId="{FB2EC572-89F0-4839-901B-1672E7DE61D7}" type="presParOf" srcId="{B3585CDB-7C7E-42E7-A996-241D5CEE65E5}" destId="{096B6C41-C370-400D-B200-CFF0ED75314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C03AFC-184A-4C0C-BF90-EF5AAB908A0E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IN"/>
        </a:p>
      </dgm:t>
    </dgm:pt>
    <dgm:pt modelId="{4AF2BFB6-F379-4D1D-B906-A62D2BD38B01}">
      <dgm:prSet custT="1"/>
      <dgm:spPr/>
      <dgm:t>
        <a:bodyPr/>
        <a:lstStyle/>
        <a:p>
          <a:pPr rtl="0"/>
          <a:r>
            <a:rPr lang="en-US" sz="2000" b="1" dirty="0" smtClean="0"/>
            <a:t>Rupture</a:t>
          </a:r>
          <a:endParaRPr lang="en-IN" sz="2000" dirty="0"/>
        </a:p>
      </dgm:t>
    </dgm:pt>
    <dgm:pt modelId="{E855764C-1661-4D2A-813D-EA56D3101683}" type="parTrans" cxnId="{BA79CBD8-8536-4A9B-9564-962DB429B3DC}">
      <dgm:prSet/>
      <dgm:spPr/>
      <dgm:t>
        <a:bodyPr/>
        <a:lstStyle/>
        <a:p>
          <a:endParaRPr lang="en-IN"/>
        </a:p>
      </dgm:t>
    </dgm:pt>
    <dgm:pt modelId="{BCFA04F9-688C-4A27-B58A-0141636DFB35}" type="sibTrans" cxnId="{BA79CBD8-8536-4A9B-9564-962DB429B3DC}">
      <dgm:prSet/>
      <dgm:spPr/>
      <dgm:t>
        <a:bodyPr/>
        <a:lstStyle/>
        <a:p>
          <a:endParaRPr lang="en-IN"/>
        </a:p>
      </dgm:t>
    </dgm:pt>
    <dgm:pt modelId="{9FF470D7-4334-4634-A217-B759CAAFA07E}">
      <dgm:prSet custT="1"/>
      <dgm:spPr/>
      <dgm:t>
        <a:bodyPr/>
        <a:lstStyle/>
        <a:p>
          <a:pPr rtl="0"/>
          <a:r>
            <a:rPr lang="en-US" sz="2000" dirty="0" smtClean="0"/>
            <a:t>Internal</a:t>
          </a:r>
          <a:endParaRPr lang="en-IN" sz="2000" dirty="0"/>
        </a:p>
      </dgm:t>
    </dgm:pt>
    <dgm:pt modelId="{0EBB1E26-0CFE-411E-ACAB-AC99A4FEA2AD}" type="parTrans" cxnId="{3353AC0A-E58C-47CA-9526-509BA5950226}">
      <dgm:prSet/>
      <dgm:spPr/>
      <dgm:t>
        <a:bodyPr/>
        <a:lstStyle/>
        <a:p>
          <a:endParaRPr lang="en-IN"/>
        </a:p>
      </dgm:t>
    </dgm:pt>
    <dgm:pt modelId="{ABD40E78-89A7-4BDC-B5A0-58C2D14D1817}" type="sibTrans" cxnId="{3353AC0A-E58C-47CA-9526-509BA5950226}">
      <dgm:prSet/>
      <dgm:spPr/>
      <dgm:t>
        <a:bodyPr/>
        <a:lstStyle/>
        <a:p>
          <a:endParaRPr lang="en-IN"/>
        </a:p>
      </dgm:t>
    </dgm:pt>
    <dgm:pt modelId="{C4AB9A0A-63E6-4D1A-8C90-FDDB763A4374}">
      <dgm:prSet custT="1"/>
      <dgm:spPr/>
      <dgm:t>
        <a:bodyPr/>
        <a:lstStyle/>
        <a:p>
          <a:pPr rtl="0"/>
          <a:r>
            <a:rPr lang="en-US" sz="2000" dirty="0" smtClean="0"/>
            <a:t>External</a:t>
          </a:r>
          <a:endParaRPr lang="en-IN" sz="2000" dirty="0"/>
        </a:p>
      </dgm:t>
    </dgm:pt>
    <dgm:pt modelId="{3F2B43EA-229A-4785-989F-DA3C1484EE54}" type="parTrans" cxnId="{3A2014A0-1652-4B62-B22F-1EF1C64E4436}">
      <dgm:prSet/>
      <dgm:spPr/>
      <dgm:t>
        <a:bodyPr/>
        <a:lstStyle/>
        <a:p>
          <a:endParaRPr lang="en-IN"/>
        </a:p>
      </dgm:t>
    </dgm:pt>
    <dgm:pt modelId="{B199D85B-0145-45EB-B148-BCBED1A4BED8}" type="sibTrans" cxnId="{3A2014A0-1652-4B62-B22F-1EF1C64E4436}">
      <dgm:prSet/>
      <dgm:spPr/>
      <dgm:t>
        <a:bodyPr/>
        <a:lstStyle/>
        <a:p>
          <a:endParaRPr lang="en-IN"/>
        </a:p>
      </dgm:t>
    </dgm:pt>
    <dgm:pt modelId="{11D9DCB5-DE4C-43FA-90D7-DD98962E7B2F}">
      <dgm:prSet custT="1"/>
      <dgm:spPr/>
      <dgm:t>
        <a:bodyPr/>
        <a:lstStyle/>
        <a:p>
          <a:pPr rtl="0"/>
          <a:r>
            <a:rPr lang="en-US" sz="2000" dirty="0" smtClean="0"/>
            <a:t>Secondary infection</a:t>
          </a:r>
          <a:endParaRPr lang="en-IN" sz="2000" dirty="0"/>
        </a:p>
      </dgm:t>
    </dgm:pt>
    <dgm:pt modelId="{2CF6D7F3-03C0-4F71-A8A3-F0D5908A893B}" type="parTrans" cxnId="{81D80B8A-3653-487C-BC88-681A97940F7E}">
      <dgm:prSet/>
      <dgm:spPr/>
      <dgm:t>
        <a:bodyPr/>
        <a:lstStyle/>
        <a:p>
          <a:endParaRPr lang="en-IN"/>
        </a:p>
      </dgm:t>
    </dgm:pt>
    <dgm:pt modelId="{7B657003-B2AD-4420-89AA-9D152DCE08AE}" type="sibTrans" cxnId="{81D80B8A-3653-487C-BC88-681A97940F7E}">
      <dgm:prSet/>
      <dgm:spPr/>
      <dgm:t>
        <a:bodyPr/>
        <a:lstStyle/>
        <a:p>
          <a:endParaRPr lang="en-IN"/>
        </a:p>
      </dgm:t>
    </dgm:pt>
    <dgm:pt modelId="{6EF30B5E-77AF-47F0-978F-084C557B4748}">
      <dgm:prSet custT="1"/>
      <dgm:spPr/>
      <dgm:t>
        <a:bodyPr/>
        <a:lstStyle/>
        <a:p>
          <a:pPr rtl="0"/>
          <a:r>
            <a:rPr lang="en-US" sz="2000" dirty="0" smtClean="0"/>
            <a:t>Anaphylactic shock</a:t>
          </a:r>
          <a:endParaRPr lang="en-IN" sz="2000" dirty="0"/>
        </a:p>
      </dgm:t>
    </dgm:pt>
    <dgm:pt modelId="{C5BF7048-7434-4AEE-AFB2-9F7E2F6FEB83}" type="parTrans" cxnId="{10CC6177-742B-4B6C-A8B1-937165AA738F}">
      <dgm:prSet/>
      <dgm:spPr/>
      <dgm:t>
        <a:bodyPr/>
        <a:lstStyle/>
        <a:p>
          <a:endParaRPr lang="en-IN"/>
        </a:p>
      </dgm:t>
    </dgm:pt>
    <dgm:pt modelId="{F1C13B3E-A1B7-4E29-9883-202879B29F50}" type="sibTrans" cxnId="{10CC6177-742B-4B6C-A8B1-937165AA738F}">
      <dgm:prSet/>
      <dgm:spPr/>
      <dgm:t>
        <a:bodyPr/>
        <a:lstStyle/>
        <a:p>
          <a:endParaRPr lang="en-IN"/>
        </a:p>
      </dgm:t>
    </dgm:pt>
    <dgm:pt modelId="{A48A8766-99D0-4E47-85C3-90BE85D9C057}">
      <dgm:prSet custT="1"/>
      <dgm:spPr/>
      <dgm:t>
        <a:bodyPr/>
        <a:lstStyle/>
        <a:p>
          <a:pPr rtl="0"/>
          <a:r>
            <a:rPr lang="en-US" sz="2000" dirty="0" smtClean="0"/>
            <a:t>Liver replacement</a:t>
          </a:r>
          <a:endParaRPr lang="en-IN" sz="2000" dirty="0"/>
        </a:p>
      </dgm:t>
    </dgm:pt>
    <dgm:pt modelId="{6187D8BF-161F-45EA-8E25-08810BA08C3A}" type="parTrans" cxnId="{802034A3-EC98-4FB7-B016-7FF6F93875B5}">
      <dgm:prSet/>
      <dgm:spPr/>
      <dgm:t>
        <a:bodyPr/>
        <a:lstStyle/>
        <a:p>
          <a:endParaRPr lang="en-IN"/>
        </a:p>
      </dgm:t>
    </dgm:pt>
    <dgm:pt modelId="{5D25BC4B-99D2-4E78-8BB4-4EC0EC3EAB35}" type="sibTrans" cxnId="{802034A3-EC98-4FB7-B016-7FF6F93875B5}">
      <dgm:prSet/>
      <dgm:spPr/>
      <dgm:t>
        <a:bodyPr/>
        <a:lstStyle/>
        <a:p>
          <a:endParaRPr lang="en-IN"/>
        </a:p>
      </dgm:t>
    </dgm:pt>
    <dgm:pt modelId="{000688BA-A9F7-4C44-89FE-3EBB4CA70C00}" type="pres">
      <dgm:prSet presAssocID="{3AC03AFC-184A-4C0C-BF90-EF5AAB908A0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8B0723A-E3AD-41CC-A107-0E15156D006A}" type="pres">
      <dgm:prSet presAssocID="{4AF2BFB6-F379-4D1D-B906-A62D2BD38B01}" presName="parentLin" presStyleCnt="0"/>
      <dgm:spPr/>
    </dgm:pt>
    <dgm:pt modelId="{4DC45D87-DEC8-4333-AE91-7228837EF65E}" type="pres">
      <dgm:prSet presAssocID="{4AF2BFB6-F379-4D1D-B906-A62D2BD38B01}" presName="parentLeftMargin" presStyleLbl="node1" presStyleIdx="0" presStyleCnt="4"/>
      <dgm:spPr/>
      <dgm:t>
        <a:bodyPr/>
        <a:lstStyle/>
        <a:p>
          <a:endParaRPr lang="en-IN"/>
        </a:p>
      </dgm:t>
    </dgm:pt>
    <dgm:pt modelId="{DB8F7484-8FCD-4041-940C-926A35760FB8}" type="pres">
      <dgm:prSet presAssocID="{4AF2BFB6-F379-4D1D-B906-A62D2BD38B0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F5A5F4A-515E-4610-A533-CC2EC484A996}" type="pres">
      <dgm:prSet presAssocID="{4AF2BFB6-F379-4D1D-B906-A62D2BD38B01}" presName="negativeSpace" presStyleCnt="0"/>
      <dgm:spPr/>
    </dgm:pt>
    <dgm:pt modelId="{DB8E09ED-2289-43E5-A8AA-83852011C3B6}" type="pres">
      <dgm:prSet presAssocID="{4AF2BFB6-F379-4D1D-B906-A62D2BD38B01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3A8AEC8-17CF-495C-9816-FD5350871A6A}" type="pres">
      <dgm:prSet presAssocID="{BCFA04F9-688C-4A27-B58A-0141636DFB35}" presName="spaceBetweenRectangles" presStyleCnt="0"/>
      <dgm:spPr/>
    </dgm:pt>
    <dgm:pt modelId="{0AE93D9B-2DF2-4231-A09F-083DCF6DA64F}" type="pres">
      <dgm:prSet presAssocID="{11D9DCB5-DE4C-43FA-90D7-DD98962E7B2F}" presName="parentLin" presStyleCnt="0"/>
      <dgm:spPr/>
    </dgm:pt>
    <dgm:pt modelId="{787316AF-AC7D-4152-9717-2731089827EF}" type="pres">
      <dgm:prSet presAssocID="{11D9DCB5-DE4C-43FA-90D7-DD98962E7B2F}" presName="parentLeftMargin" presStyleLbl="node1" presStyleIdx="0" presStyleCnt="4"/>
      <dgm:spPr/>
      <dgm:t>
        <a:bodyPr/>
        <a:lstStyle/>
        <a:p>
          <a:endParaRPr lang="en-IN"/>
        </a:p>
      </dgm:t>
    </dgm:pt>
    <dgm:pt modelId="{7A711509-3C72-46EC-AEE7-8EC483F7FBD7}" type="pres">
      <dgm:prSet presAssocID="{11D9DCB5-DE4C-43FA-90D7-DD98962E7B2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884F20A-EBD5-4723-ADFF-A6B10D25973A}" type="pres">
      <dgm:prSet presAssocID="{11D9DCB5-DE4C-43FA-90D7-DD98962E7B2F}" presName="negativeSpace" presStyleCnt="0"/>
      <dgm:spPr/>
    </dgm:pt>
    <dgm:pt modelId="{30572D22-3465-4B26-9383-40E800D85E17}" type="pres">
      <dgm:prSet presAssocID="{11D9DCB5-DE4C-43FA-90D7-DD98962E7B2F}" presName="childText" presStyleLbl="conFgAcc1" presStyleIdx="1" presStyleCnt="4">
        <dgm:presLayoutVars>
          <dgm:bulletEnabled val="1"/>
        </dgm:presLayoutVars>
      </dgm:prSet>
      <dgm:spPr/>
    </dgm:pt>
    <dgm:pt modelId="{D5AAD7E2-0CDC-4D9B-9FB4-A3F5E272A7BA}" type="pres">
      <dgm:prSet presAssocID="{7B657003-B2AD-4420-89AA-9D152DCE08AE}" presName="spaceBetweenRectangles" presStyleCnt="0"/>
      <dgm:spPr/>
    </dgm:pt>
    <dgm:pt modelId="{BCEC8694-D86F-4498-A2FE-E05672C24293}" type="pres">
      <dgm:prSet presAssocID="{6EF30B5E-77AF-47F0-978F-084C557B4748}" presName="parentLin" presStyleCnt="0"/>
      <dgm:spPr/>
    </dgm:pt>
    <dgm:pt modelId="{902E1F84-D484-45EF-A3C1-6E4D713FCC5B}" type="pres">
      <dgm:prSet presAssocID="{6EF30B5E-77AF-47F0-978F-084C557B4748}" presName="parentLeftMargin" presStyleLbl="node1" presStyleIdx="1" presStyleCnt="4"/>
      <dgm:spPr/>
      <dgm:t>
        <a:bodyPr/>
        <a:lstStyle/>
        <a:p>
          <a:endParaRPr lang="en-IN"/>
        </a:p>
      </dgm:t>
    </dgm:pt>
    <dgm:pt modelId="{44D26530-53AD-42D1-9FE8-CB1733925B43}" type="pres">
      <dgm:prSet presAssocID="{6EF30B5E-77AF-47F0-978F-084C557B474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BB74F92-EC72-4D8B-89C7-6624C2E77BC1}" type="pres">
      <dgm:prSet presAssocID="{6EF30B5E-77AF-47F0-978F-084C557B4748}" presName="negativeSpace" presStyleCnt="0"/>
      <dgm:spPr/>
    </dgm:pt>
    <dgm:pt modelId="{CF7F45A5-B446-4299-BB1F-058DBF552E69}" type="pres">
      <dgm:prSet presAssocID="{6EF30B5E-77AF-47F0-978F-084C557B4748}" presName="childText" presStyleLbl="conFgAcc1" presStyleIdx="2" presStyleCnt="4">
        <dgm:presLayoutVars>
          <dgm:bulletEnabled val="1"/>
        </dgm:presLayoutVars>
      </dgm:prSet>
      <dgm:spPr/>
    </dgm:pt>
    <dgm:pt modelId="{31CFF624-6476-4F71-8FF0-62B6BBC62863}" type="pres">
      <dgm:prSet presAssocID="{F1C13B3E-A1B7-4E29-9883-202879B29F50}" presName="spaceBetweenRectangles" presStyleCnt="0"/>
      <dgm:spPr/>
    </dgm:pt>
    <dgm:pt modelId="{DE05B9CF-BD44-4D58-BA18-748728D48AF9}" type="pres">
      <dgm:prSet presAssocID="{A48A8766-99D0-4E47-85C3-90BE85D9C057}" presName="parentLin" presStyleCnt="0"/>
      <dgm:spPr/>
    </dgm:pt>
    <dgm:pt modelId="{195C3DAB-BB45-412B-A266-F59FE72174B2}" type="pres">
      <dgm:prSet presAssocID="{A48A8766-99D0-4E47-85C3-90BE85D9C057}" presName="parentLeftMargin" presStyleLbl="node1" presStyleIdx="2" presStyleCnt="4"/>
      <dgm:spPr/>
      <dgm:t>
        <a:bodyPr/>
        <a:lstStyle/>
        <a:p>
          <a:endParaRPr lang="en-IN"/>
        </a:p>
      </dgm:t>
    </dgm:pt>
    <dgm:pt modelId="{296CA4AF-B037-4ABF-B595-71464EC0BA2B}" type="pres">
      <dgm:prSet presAssocID="{A48A8766-99D0-4E47-85C3-90BE85D9C05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9C3BF25-381D-459E-9121-69E843F2A836}" type="pres">
      <dgm:prSet presAssocID="{A48A8766-99D0-4E47-85C3-90BE85D9C057}" presName="negativeSpace" presStyleCnt="0"/>
      <dgm:spPr/>
    </dgm:pt>
    <dgm:pt modelId="{E67CFD25-F773-4AFD-8EAC-867C6FB6A61F}" type="pres">
      <dgm:prSet presAssocID="{A48A8766-99D0-4E47-85C3-90BE85D9C05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548EDAF-0DFD-4FED-8923-F70A9823EB5B}" type="presOf" srcId="{4AF2BFB6-F379-4D1D-B906-A62D2BD38B01}" destId="{4DC45D87-DEC8-4333-AE91-7228837EF65E}" srcOrd="0" destOrd="0" presId="urn:microsoft.com/office/officeart/2005/8/layout/list1"/>
    <dgm:cxn modelId="{A20D7CA5-1E74-46B1-B65F-9CBFC8DFA36F}" type="presOf" srcId="{11D9DCB5-DE4C-43FA-90D7-DD98962E7B2F}" destId="{7A711509-3C72-46EC-AEE7-8EC483F7FBD7}" srcOrd="1" destOrd="0" presId="urn:microsoft.com/office/officeart/2005/8/layout/list1"/>
    <dgm:cxn modelId="{3F5F3DD4-3B27-46C0-9430-4698D58303B2}" type="presOf" srcId="{A48A8766-99D0-4E47-85C3-90BE85D9C057}" destId="{296CA4AF-B037-4ABF-B595-71464EC0BA2B}" srcOrd="1" destOrd="0" presId="urn:microsoft.com/office/officeart/2005/8/layout/list1"/>
    <dgm:cxn modelId="{BA79CBD8-8536-4A9B-9564-962DB429B3DC}" srcId="{3AC03AFC-184A-4C0C-BF90-EF5AAB908A0E}" destId="{4AF2BFB6-F379-4D1D-B906-A62D2BD38B01}" srcOrd="0" destOrd="0" parTransId="{E855764C-1661-4D2A-813D-EA56D3101683}" sibTransId="{BCFA04F9-688C-4A27-B58A-0141636DFB35}"/>
    <dgm:cxn modelId="{10CC6177-742B-4B6C-A8B1-937165AA738F}" srcId="{3AC03AFC-184A-4C0C-BF90-EF5AAB908A0E}" destId="{6EF30B5E-77AF-47F0-978F-084C557B4748}" srcOrd="2" destOrd="0" parTransId="{C5BF7048-7434-4AEE-AFB2-9F7E2F6FEB83}" sibTransId="{F1C13B3E-A1B7-4E29-9883-202879B29F50}"/>
    <dgm:cxn modelId="{71F9CDCB-3B9C-4FA6-9217-4DD4CA0262C8}" type="presOf" srcId="{6EF30B5E-77AF-47F0-978F-084C557B4748}" destId="{902E1F84-D484-45EF-A3C1-6E4D713FCC5B}" srcOrd="0" destOrd="0" presId="urn:microsoft.com/office/officeart/2005/8/layout/list1"/>
    <dgm:cxn modelId="{A66741A1-139C-48D9-8416-F48F7D474EBC}" type="presOf" srcId="{11D9DCB5-DE4C-43FA-90D7-DD98962E7B2F}" destId="{787316AF-AC7D-4152-9717-2731089827EF}" srcOrd="0" destOrd="0" presId="urn:microsoft.com/office/officeart/2005/8/layout/list1"/>
    <dgm:cxn modelId="{3353AC0A-E58C-47CA-9526-509BA5950226}" srcId="{4AF2BFB6-F379-4D1D-B906-A62D2BD38B01}" destId="{9FF470D7-4334-4634-A217-B759CAAFA07E}" srcOrd="0" destOrd="0" parTransId="{0EBB1E26-0CFE-411E-ACAB-AC99A4FEA2AD}" sibTransId="{ABD40E78-89A7-4BDC-B5A0-58C2D14D1817}"/>
    <dgm:cxn modelId="{5A8C1D43-70AD-4629-815F-3CCB89A8436D}" type="presOf" srcId="{C4AB9A0A-63E6-4D1A-8C90-FDDB763A4374}" destId="{DB8E09ED-2289-43E5-A8AA-83852011C3B6}" srcOrd="0" destOrd="1" presId="urn:microsoft.com/office/officeart/2005/8/layout/list1"/>
    <dgm:cxn modelId="{802034A3-EC98-4FB7-B016-7FF6F93875B5}" srcId="{3AC03AFC-184A-4C0C-BF90-EF5AAB908A0E}" destId="{A48A8766-99D0-4E47-85C3-90BE85D9C057}" srcOrd="3" destOrd="0" parTransId="{6187D8BF-161F-45EA-8E25-08810BA08C3A}" sibTransId="{5D25BC4B-99D2-4E78-8BB4-4EC0EC3EAB35}"/>
    <dgm:cxn modelId="{C32A274D-D286-486F-83B5-F86BCB4D86C2}" type="presOf" srcId="{4AF2BFB6-F379-4D1D-B906-A62D2BD38B01}" destId="{DB8F7484-8FCD-4041-940C-926A35760FB8}" srcOrd="1" destOrd="0" presId="urn:microsoft.com/office/officeart/2005/8/layout/list1"/>
    <dgm:cxn modelId="{6AFFF733-F250-4EEE-AF95-2B4DD4B03E8B}" type="presOf" srcId="{6EF30B5E-77AF-47F0-978F-084C557B4748}" destId="{44D26530-53AD-42D1-9FE8-CB1733925B43}" srcOrd="1" destOrd="0" presId="urn:microsoft.com/office/officeart/2005/8/layout/list1"/>
    <dgm:cxn modelId="{0B278C1E-E634-478F-B47D-99FA8EF8F494}" type="presOf" srcId="{A48A8766-99D0-4E47-85C3-90BE85D9C057}" destId="{195C3DAB-BB45-412B-A266-F59FE72174B2}" srcOrd="0" destOrd="0" presId="urn:microsoft.com/office/officeart/2005/8/layout/list1"/>
    <dgm:cxn modelId="{81D80B8A-3653-487C-BC88-681A97940F7E}" srcId="{3AC03AFC-184A-4C0C-BF90-EF5AAB908A0E}" destId="{11D9DCB5-DE4C-43FA-90D7-DD98962E7B2F}" srcOrd="1" destOrd="0" parTransId="{2CF6D7F3-03C0-4F71-A8A3-F0D5908A893B}" sibTransId="{7B657003-B2AD-4420-89AA-9D152DCE08AE}"/>
    <dgm:cxn modelId="{88BE7451-D1EF-4981-9F09-768A83CCAD0A}" type="presOf" srcId="{3AC03AFC-184A-4C0C-BF90-EF5AAB908A0E}" destId="{000688BA-A9F7-4C44-89FE-3EBB4CA70C00}" srcOrd="0" destOrd="0" presId="urn:microsoft.com/office/officeart/2005/8/layout/list1"/>
    <dgm:cxn modelId="{AA6E7041-A931-46FA-9BB9-54658775B6F0}" type="presOf" srcId="{9FF470D7-4334-4634-A217-B759CAAFA07E}" destId="{DB8E09ED-2289-43E5-A8AA-83852011C3B6}" srcOrd="0" destOrd="0" presId="urn:microsoft.com/office/officeart/2005/8/layout/list1"/>
    <dgm:cxn modelId="{3A2014A0-1652-4B62-B22F-1EF1C64E4436}" srcId="{4AF2BFB6-F379-4D1D-B906-A62D2BD38B01}" destId="{C4AB9A0A-63E6-4D1A-8C90-FDDB763A4374}" srcOrd="1" destOrd="0" parTransId="{3F2B43EA-229A-4785-989F-DA3C1484EE54}" sibTransId="{B199D85B-0145-45EB-B148-BCBED1A4BED8}"/>
    <dgm:cxn modelId="{5829A9AE-BE9F-49AF-B0C8-C85CAE118D24}" type="presParOf" srcId="{000688BA-A9F7-4C44-89FE-3EBB4CA70C00}" destId="{F8B0723A-E3AD-41CC-A107-0E15156D006A}" srcOrd="0" destOrd="0" presId="urn:microsoft.com/office/officeart/2005/8/layout/list1"/>
    <dgm:cxn modelId="{EBA6F5E5-C5B1-47E9-BF9D-C63EF7A838EB}" type="presParOf" srcId="{F8B0723A-E3AD-41CC-A107-0E15156D006A}" destId="{4DC45D87-DEC8-4333-AE91-7228837EF65E}" srcOrd="0" destOrd="0" presId="urn:microsoft.com/office/officeart/2005/8/layout/list1"/>
    <dgm:cxn modelId="{1F57311B-FED7-448C-9822-352E7DDE5C4C}" type="presParOf" srcId="{F8B0723A-E3AD-41CC-A107-0E15156D006A}" destId="{DB8F7484-8FCD-4041-940C-926A35760FB8}" srcOrd="1" destOrd="0" presId="urn:microsoft.com/office/officeart/2005/8/layout/list1"/>
    <dgm:cxn modelId="{0802673B-2D8D-490D-B53C-3CC581BCDC9B}" type="presParOf" srcId="{000688BA-A9F7-4C44-89FE-3EBB4CA70C00}" destId="{6F5A5F4A-515E-4610-A533-CC2EC484A996}" srcOrd="1" destOrd="0" presId="urn:microsoft.com/office/officeart/2005/8/layout/list1"/>
    <dgm:cxn modelId="{6C8D95E3-E8A8-4AFE-85C2-D96A00727BB4}" type="presParOf" srcId="{000688BA-A9F7-4C44-89FE-3EBB4CA70C00}" destId="{DB8E09ED-2289-43E5-A8AA-83852011C3B6}" srcOrd="2" destOrd="0" presId="urn:microsoft.com/office/officeart/2005/8/layout/list1"/>
    <dgm:cxn modelId="{F9FC31AC-C656-443E-9386-A9EEF1C69D0D}" type="presParOf" srcId="{000688BA-A9F7-4C44-89FE-3EBB4CA70C00}" destId="{83A8AEC8-17CF-495C-9816-FD5350871A6A}" srcOrd="3" destOrd="0" presId="urn:microsoft.com/office/officeart/2005/8/layout/list1"/>
    <dgm:cxn modelId="{B111A6B2-600C-4196-BB49-41E3AFC7257B}" type="presParOf" srcId="{000688BA-A9F7-4C44-89FE-3EBB4CA70C00}" destId="{0AE93D9B-2DF2-4231-A09F-083DCF6DA64F}" srcOrd="4" destOrd="0" presId="urn:microsoft.com/office/officeart/2005/8/layout/list1"/>
    <dgm:cxn modelId="{10550C9A-2C91-47AD-8736-C7FCC999F055}" type="presParOf" srcId="{0AE93D9B-2DF2-4231-A09F-083DCF6DA64F}" destId="{787316AF-AC7D-4152-9717-2731089827EF}" srcOrd="0" destOrd="0" presId="urn:microsoft.com/office/officeart/2005/8/layout/list1"/>
    <dgm:cxn modelId="{1D398537-7076-4B77-9BF1-EA775D2E8B9C}" type="presParOf" srcId="{0AE93D9B-2DF2-4231-A09F-083DCF6DA64F}" destId="{7A711509-3C72-46EC-AEE7-8EC483F7FBD7}" srcOrd="1" destOrd="0" presId="urn:microsoft.com/office/officeart/2005/8/layout/list1"/>
    <dgm:cxn modelId="{FBFB7EC5-49DB-4731-B754-B4BB7C0347A9}" type="presParOf" srcId="{000688BA-A9F7-4C44-89FE-3EBB4CA70C00}" destId="{9884F20A-EBD5-4723-ADFF-A6B10D25973A}" srcOrd="5" destOrd="0" presId="urn:microsoft.com/office/officeart/2005/8/layout/list1"/>
    <dgm:cxn modelId="{4F2CF2FF-199E-4C81-88C1-BF313294E119}" type="presParOf" srcId="{000688BA-A9F7-4C44-89FE-3EBB4CA70C00}" destId="{30572D22-3465-4B26-9383-40E800D85E17}" srcOrd="6" destOrd="0" presId="urn:microsoft.com/office/officeart/2005/8/layout/list1"/>
    <dgm:cxn modelId="{9A1B6E3E-9798-4CAA-908A-6C6CF749E0E3}" type="presParOf" srcId="{000688BA-A9F7-4C44-89FE-3EBB4CA70C00}" destId="{D5AAD7E2-0CDC-4D9B-9FB4-A3F5E272A7BA}" srcOrd="7" destOrd="0" presId="urn:microsoft.com/office/officeart/2005/8/layout/list1"/>
    <dgm:cxn modelId="{AF147A60-6DFC-4831-A22F-83430AFF91E4}" type="presParOf" srcId="{000688BA-A9F7-4C44-89FE-3EBB4CA70C00}" destId="{BCEC8694-D86F-4498-A2FE-E05672C24293}" srcOrd="8" destOrd="0" presId="urn:microsoft.com/office/officeart/2005/8/layout/list1"/>
    <dgm:cxn modelId="{284E588B-18D5-46B7-AD13-74547DEA50B9}" type="presParOf" srcId="{BCEC8694-D86F-4498-A2FE-E05672C24293}" destId="{902E1F84-D484-45EF-A3C1-6E4D713FCC5B}" srcOrd="0" destOrd="0" presId="urn:microsoft.com/office/officeart/2005/8/layout/list1"/>
    <dgm:cxn modelId="{C86A1393-72E9-41B1-A7D6-3F299B6188EE}" type="presParOf" srcId="{BCEC8694-D86F-4498-A2FE-E05672C24293}" destId="{44D26530-53AD-42D1-9FE8-CB1733925B43}" srcOrd="1" destOrd="0" presId="urn:microsoft.com/office/officeart/2005/8/layout/list1"/>
    <dgm:cxn modelId="{3AF5C56D-4F0E-481A-B652-1F52BCA85F76}" type="presParOf" srcId="{000688BA-A9F7-4C44-89FE-3EBB4CA70C00}" destId="{CBB74F92-EC72-4D8B-89C7-6624C2E77BC1}" srcOrd="9" destOrd="0" presId="urn:microsoft.com/office/officeart/2005/8/layout/list1"/>
    <dgm:cxn modelId="{2073BE18-292E-4F0E-895B-8474FB30A487}" type="presParOf" srcId="{000688BA-A9F7-4C44-89FE-3EBB4CA70C00}" destId="{CF7F45A5-B446-4299-BB1F-058DBF552E69}" srcOrd="10" destOrd="0" presId="urn:microsoft.com/office/officeart/2005/8/layout/list1"/>
    <dgm:cxn modelId="{3A5732E8-702A-432D-95E5-A14023C76EAF}" type="presParOf" srcId="{000688BA-A9F7-4C44-89FE-3EBB4CA70C00}" destId="{31CFF624-6476-4F71-8FF0-62B6BBC62863}" srcOrd="11" destOrd="0" presId="urn:microsoft.com/office/officeart/2005/8/layout/list1"/>
    <dgm:cxn modelId="{35F65D69-4BDF-48C5-9D6C-A8F0B1E06718}" type="presParOf" srcId="{000688BA-A9F7-4C44-89FE-3EBB4CA70C00}" destId="{DE05B9CF-BD44-4D58-BA18-748728D48AF9}" srcOrd="12" destOrd="0" presId="urn:microsoft.com/office/officeart/2005/8/layout/list1"/>
    <dgm:cxn modelId="{54F74DE8-F0AC-4036-9295-CA92CF3C3C99}" type="presParOf" srcId="{DE05B9CF-BD44-4D58-BA18-748728D48AF9}" destId="{195C3DAB-BB45-412B-A266-F59FE72174B2}" srcOrd="0" destOrd="0" presId="urn:microsoft.com/office/officeart/2005/8/layout/list1"/>
    <dgm:cxn modelId="{ABF2ADDC-C0AC-4778-ACBE-1840F45BA427}" type="presParOf" srcId="{DE05B9CF-BD44-4D58-BA18-748728D48AF9}" destId="{296CA4AF-B037-4ABF-B595-71464EC0BA2B}" srcOrd="1" destOrd="0" presId="urn:microsoft.com/office/officeart/2005/8/layout/list1"/>
    <dgm:cxn modelId="{3F4D01F9-92EB-425A-B30D-433374FC7B1F}" type="presParOf" srcId="{000688BA-A9F7-4C44-89FE-3EBB4CA70C00}" destId="{39C3BF25-381D-459E-9121-69E843F2A836}" srcOrd="13" destOrd="0" presId="urn:microsoft.com/office/officeart/2005/8/layout/list1"/>
    <dgm:cxn modelId="{B98AECF1-3788-49E2-8948-BA32468EB090}" type="presParOf" srcId="{000688BA-A9F7-4C44-89FE-3EBB4CA70C00}" destId="{E67CFD25-F773-4AFD-8EAC-867C6FB6A61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B93FDD-9BEC-4051-8561-A8C2C5A22D5F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IN"/>
        </a:p>
      </dgm:t>
    </dgm:pt>
    <dgm:pt modelId="{2F992559-74BF-4763-A0B5-4AD7F0C47849}">
      <dgm:prSet custT="1"/>
      <dgm:spPr/>
      <dgm:t>
        <a:bodyPr/>
        <a:lstStyle/>
        <a:p>
          <a:pPr rtl="0"/>
          <a:r>
            <a:rPr lang="en-US" sz="2000" b="0" dirty="0" smtClean="0"/>
            <a:t>Usually asymptomatic (75%)</a:t>
          </a:r>
          <a:endParaRPr lang="en-IN" sz="2000" b="0" dirty="0"/>
        </a:p>
      </dgm:t>
    </dgm:pt>
    <dgm:pt modelId="{9DB78303-B535-42D7-84F1-23680A0B9F5F}" type="parTrans" cxnId="{CF68E4F1-BD95-4CD8-8F7D-6AAEF4F4E020}">
      <dgm:prSet/>
      <dgm:spPr/>
      <dgm:t>
        <a:bodyPr/>
        <a:lstStyle/>
        <a:p>
          <a:endParaRPr lang="en-IN"/>
        </a:p>
      </dgm:t>
    </dgm:pt>
    <dgm:pt modelId="{30E4B385-0ABB-4D61-A233-3AAC09A0B197}" type="sibTrans" cxnId="{CF68E4F1-BD95-4CD8-8F7D-6AAEF4F4E020}">
      <dgm:prSet/>
      <dgm:spPr/>
      <dgm:t>
        <a:bodyPr/>
        <a:lstStyle/>
        <a:p>
          <a:endParaRPr lang="en-IN"/>
        </a:p>
      </dgm:t>
    </dgm:pt>
    <dgm:pt modelId="{58B640C5-D77F-4A4C-86E7-F754B47BB937}">
      <dgm:prSet custT="1"/>
      <dgm:spPr/>
      <dgm:t>
        <a:bodyPr/>
        <a:lstStyle/>
        <a:p>
          <a:pPr rtl="0"/>
          <a:r>
            <a:rPr lang="en-US" sz="2000" dirty="0" smtClean="0"/>
            <a:t>Most common symptoms are</a:t>
          </a:r>
          <a:endParaRPr lang="en-IN" sz="2000" dirty="0"/>
        </a:p>
      </dgm:t>
    </dgm:pt>
    <dgm:pt modelId="{A4830666-1FCC-4783-A27A-196542781E1E}" type="parTrans" cxnId="{E3C49282-F6BF-45A2-80E9-2B1B096695C0}">
      <dgm:prSet/>
      <dgm:spPr/>
      <dgm:t>
        <a:bodyPr/>
        <a:lstStyle/>
        <a:p>
          <a:endParaRPr lang="en-IN"/>
        </a:p>
      </dgm:t>
    </dgm:pt>
    <dgm:pt modelId="{BAC5D147-031E-4FB5-BBA0-E91A458F56E9}" type="sibTrans" cxnId="{E3C49282-F6BF-45A2-80E9-2B1B096695C0}">
      <dgm:prSet/>
      <dgm:spPr/>
      <dgm:t>
        <a:bodyPr/>
        <a:lstStyle/>
        <a:p>
          <a:endParaRPr lang="en-IN"/>
        </a:p>
      </dgm:t>
    </dgm:pt>
    <dgm:pt modelId="{9D0C5913-FE60-44D2-BED2-68459248B1CE}">
      <dgm:prSet custT="1"/>
      <dgm:spPr/>
      <dgm:t>
        <a:bodyPr/>
        <a:lstStyle/>
        <a:p>
          <a:pPr rtl="0"/>
          <a:r>
            <a:rPr lang="en-US" sz="2000" b="1" dirty="0" smtClean="0"/>
            <a:t>Abdominal pain (RUQ/epigastrium)</a:t>
          </a:r>
          <a:endParaRPr lang="en-IN" sz="2000" b="1" dirty="0"/>
        </a:p>
      </dgm:t>
    </dgm:pt>
    <dgm:pt modelId="{7A29B5C7-5668-452C-B969-29B4BE4150D9}" type="parTrans" cxnId="{8E89C534-9018-4086-B41A-6CE8665B0B68}">
      <dgm:prSet/>
      <dgm:spPr/>
      <dgm:t>
        <a:bodyPr/>
        <a:lstStyle/>
        <a:p>
          <a:endParaRPr lang="en-IN"/>
        </a:p>
      </dgm:t>
    </dgm:pt>
    <dgm:pt modelId="{0AE8A1FF-9BB0-4EE8-8CF9-2F3D0775DFAF}" type="sibTrans" cxnId="{8E89C534-9018-4086-B41A-6CE8665B0B68}">
      <dgm:prSet/>
      <dgm:spPr/>
      <dgm:t>
        <a:bodyPr/>
        <a:lstStyle/>
        <a:p>
          <a:endParaRPr lang="en-IN"/>
        </a:p>
      </dgm:t>
    </dgm:pt>
    <dgm:pt modelId="{0A159CE5-1AFD-412D-A7B5-6D7AE79154C1}">
      <dgm:prSet custT="1"/>
      <dgm:spPr/>
      <dgm:t>
        <a:bodyPr/>
        <a:lstStyle/>
        <a:p>
          <a:pPr rtl="0"/>
          <a:r>
            <a:rPr lang="en-US" sz="2000" dirty="0" smtClean="0"/>
            <a:t>Vomiting</a:t>
          </a:r>
          <a:endParaRPr lang="en-IN" sz="2000" dirty="0"/>
        </a:p>
      </dgm:t>
    </dgm:pt>
    <dgm:pt modelId="{CD0BB71D-9A46-4E74-9914-38BEAD61B763}" type="parTrans" cxnId="{17780C04-6DF3-40A9-98C3-C7DEB02D10AC}">
      <dgm:prSet/>
      <dgm:spPr/>
      <dgm:t>
        <a:bodyPr/>
        <a:lstStyle/>
        <a:p>
          <a:endParaRPr lang="en-IN"/>
        </a:p>
      </dgm:t>
    </dgm:pt>
    <dgm:pt modelId="{C9BE2A4C-75DB-4070-891E-F9D48912B378}" type="sibTrans" cxnId="{17780C04-6DF3-40A9-98C3-C7DEB02D10AC}">
      <dgm:prSet/>
      <dgm:spPr/>
      <dgm:t>
        <a:bodyPr/>
        <a:lstStyle/>
        <a:p>
          <a:endParaRPr lang="en-IN"/>
        </a:p>
      </dgm:t>
    </dgm:pt>
    <dgm:pt modelId="{B0A0CA40-F423-4191-A29D-837CDA691B2C}">
      <dgm:prSet custT="1"/>
      <dgm:spPr/>
      <dgm:t>
        <a:bodyPr/>
        <a:lstStyle/>
        <a:p>
          <a:pPr rtl="0"/>
          <a:r>
            <a:rPr lang="en-US" sz="2000" dirty="0" smtClean="0"/>
            <a:t>Dyspepsia</a:t>
          </a:r>
          <a:endParaRPr lang="en-IN" sz="2000" dirty="0"/>
        </a:p>
      </dgm:t>
    </dgm:pt>
    <dgm:pt modelId="{860205B1-88BF-4324-99F5-0DB52BD130B4}" type="parTrans" cxnId="{FF3D9B5A-6C4F-4DEA-A250-3FD944BF7F1C}">
      <dgm:prSet/>
      <dgm:spPr/>
      <dgm:t>
        <a:bodyPr/>
        <a:lstStyle/>
        <a:p>
          <a:endParaRPr lang="en-IN"/>
        </a:p>
      </dgm:t>
    </dgm:pt>
    <dgm:pt modelId="{022EBC98-0E22-46F4-9793-8AA9D2C1EF5B}" type="sibTrans" cxnId="{FF3D9B5A-6C4F-4DEA-A250-3FD944BF7F1C}">
      <dgm:prSet/>
      <dgm:spPr/>
      <dgm:t>
        <a:bodyPr/>
        <a:lstStyle/>
        <a:p>
          <a:endParaRPr lang="en-IN"/>
        </a:p>
      </dgm:t>
    </dgm:pt>
    <dgm:pt modelId="{2499031E-9813-48FF-B0CE-A16141A4FB60}">
      <dgm:prSet custT="1"/>
      <dgm:spPr/>
      <dgm:t>
        <a:bodyPr/>
        <a:lstStyle/>
        <a:p>
          <a:pPr rtl="0"/>
          <a:r>
            <a:rPr lang="en-US" sz="2000" dirty="0" smtClean="0"/>
            <a:t>Non-specific symptoms</a:t>
          </a:r>
          <a:endParaRPr lang="en-IN" sz="2000" dirty="0"/>
        </a:p>
      </dgm:t>
    </dgm:pt>
    <dgm:pt modelId="{E553FE6C-87C7-498B-9952-0C9AC08A87A0}" type="parTrans" cxnId="{6ACC071B-6809-4412-BD1E-3364DEC02E2B}">
      <dgm:prSet/>
      <dgm:spPr/>
      <dgm:t>
        <a:bodyPr/>
        <a:lstStyle/>
        <a:p>
          <a:endParaRPr lang="en-IN"/>
        </a:p>
      </dgm:t>
    </dgm:pt>
    <dgm:pt modelId="{D529D811-01CB-4D9B-BAB1-839CF2FB8F18}" type="sibTrans" cxnId="{6ACC071B-6809-4412-BD1E-3364DEC02E2B}">
      <dgm:prSet/>
      <dgm:spPr/>
      <dgm:t>
        <a:bodyPr/>
        <a:lstStyle/>
        <a:p>
          <a:endParaRPr lang="en-IN"/>
        </a:p>
      </dgm:t>
    </dgm:pt>
    <dgm:pt modelId="{BCE0B297-0BEA-4390-8742-8B5CEA30542F}">
      <dgm:prSet custT="1"/>
      <dgm:spPr/>
      <dgm:t>
        <a:bodyPr/>
        <a:lstStyle/>
        <a:p>
          <a:pPr rtl="0"/>
          <a:r>
            <a:rPr lang="en-US" sz="2000" dirty="0" smtClean="0"/>
            <a:t>Fever</a:t>
          </a:r>
          <a:endParaRPr lang="en-IN" sz="2000" dirty="0"/>
        </a:p>
      </dgm:t>
    </dgm:pt>
    <dgm:pt modelId="{454DB4B9-D645-4265-9F38-8581DC3EE7AF}" type="parTrans" cxnId="{4137B0FE-4C04-4557-9007-6E51A49DFCB3}">
      <dgm:prSet/>
      <dgm:spPr/>
      <dgm:t>
        <a:bodyPr/>
        <a:lstStyle/>
        <a:p>
          <a:endParaRPr lang="en-IN"/>
        </a:p>
      </dgm:t>
    </dgm:pt>
    <dgm:pt modelId="{B18FCF9F-8039-4EE0-81B3-36BB2E29860E}" type="sibTrans" cxnId="{4137B0FE-4C04-4557-9007-6E51A49DFCB3}">
      <dgm:prSet/>
      <dgm:spPr/>
      <dgm:t>
        <a:bodyPr/>
        <a:lstStyle/>
        <a:p>
          <a:endParaRPr lang="en-IN"/>
        </a:p>
      </dgm:t>
    </dgm:pt>
    <dgm:pt modelId="{B5EE2908-97DC-48CE-B344-70787545967B}">
      <dgm:prSet custT="1"/>
      <dgm:spPr/>
      <dgm:t>
        <a:bodyPr/>
        <a:lstStyle/>
        <a:p>
          <a:pPr rtl="0"/>
          <a:r>
            <a:rPr lang="en-US" sz="2000" dirty="0" smtClean="0"/>
            <a:t>Fatigue</a:t>
          </a:r>
          <a:endParaRPr lang="en-IN" sz="2000" dirty="0"/>
        </a:p>
      </dgm:t>
    </dgm:pt>
    <dgm:pt modelId="{F45AECDF-3B5C-4538-B91F-74EB995C8D7B}" type="parTrans" cxnId="{2F86D434-558A-4258-92D5-0FB01B822300}">
      <dgm:prSet/>
      <dgm:spPr/>
      <dgm:t>
        <a:bodyPr/>
        <a:lstStyle/>
        <a:p>
          <a:endParaRPr lang="en-IN"/>
        </a:p>
      </dgm:t>
    </dgm:pt>
    <dgm:pt modelId="{90B4155F-26D7-471B-910C-11606CD06732}" type="sibTrans" cxnId="{2F86D434-558A-4258-92D5-0FB01B822300}">
      <dgm:prSet/>
      <dgm:spPr/>
      <dgm:t>
        <a:bodyPr/>
        <a:lstStyle/>
        <a:p>
          <a:endParaRPr lang="en-IN"/>
        </a:p>
      </dgm:t>
    </dgm:pt>
    <dgm:pt modelId="{66CD5248-0783-4820-B5C1-B215080A55B6}">
      <dgm:prSet custT="1"/>
      <dgm:spPr/>
      <dgm:t>
        <a:bodyPr/>
        <a:lstStyle/>
        <a:p>
          <a:pPr rtl="0"/>
          <a:r>
            <a:rPr lang="en-US" sz="2000" dirty="0" smtClean="0"/>
            <a:t>Nausea</a:t>
          </a:r>
          <a:endParaRPr lang="en-IN" sz="2000" dirty="0"/>
        </a:p>
      </dgm:t>
    </dgm:pt>
    <dgm:pt modelId="{89FD4902-FEDA-466A-AD15-57575EB29E43}" type="parTrans" cxnId="{43C7875F-C8ED-483A-B7D4-FE579584B541}">
      <dgm:prSet/>
      <dgm:spPr/>
      <dgm:t>
        <a:bodyPr/>
        <a:lstStyle/>
        <a:p>
          <a:endParaRPr lang="en-IN"/>
        </a:p>
      </dgm:t>
    </dgm:pt>
    <dgm:pt modelId="{F88AA690-B01D-4B9B-8426-CD1EF0404907}" type="sibTrans" cxnId="{43C7875F-C8ED-483A-B7D4-FE579584B541}">
      <dgm:prSet/>
      <dgm:spPr/>
      <dgm:t>
        <a:bodyPr/>
        <a:lstStyle/>
        <a:p>
          <a:endParaRPr lang="en-IN"/>
        </a:p>
      </dgm:t>
    </dgm:pt>
    <dgm:pt modelId="{089DB188-CC22-4BC3-9E92-30515E4A146F}" type="pres">
      <dgm:prSet presAssocID="{EEB93FDD-9BEC-4051-8561-A8C2C5A22D5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06AC0DF1-962E-40FE-92C2-CE1563868E45}" type="pres">
      <dgm:prSet presAssocID="{2F992559-74BF-4763-A0B5-4AD7F0C47849}" presName="parentLin" presStyleCnt="0"/>
      <dgm:spPr/>
    </dgm:pt>
    <dgm:pt modelId="{0B2EA843-17A8-426E-A3FE-AE7AD3596502}" type="pres">
      <dgm:prSet presAssocID="{2F992559-74BF-4763-A0B5-4AD7F0C47849}" presName="parentLeftMargin" presStyleLbl="node1" presStyleIdx="0" presStyleCnt="3"/>
      <dgm:spPr/>
      <dgm:t>
        <a:bodyPr/>
        <a:lstStyle/>
        <a:p>
          <a:endParaRPr lang="en-IN"/>
        </a:p>
      </dgm:t>
    </dgm:pt>
    <dgm:pt modelId="{ACEB9750-A4F6-47EA-8598-7F441590E4C2}" type="pres">
      <dgm:prSet presAssocID="{2F992559-74BF-4763-A0B5-4AD7F0C4784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847D864-7BA8-42C9-BE75-5AA521315CB6}" type="pres">
      <dgm:prSet presAssocID="{2F992559-74BF-4763-A0B5-4AD7F0C47849}" presName="negativeSpace" presStyleCnt="0"/>
      <dgm:spPr/>
    </dgm:pt>
    <dgm:pt modelId="{DCF58C50-719F-4206-832D-137909934347}" type="pres">
      <dgm:prSet presAssocID="{2F992559-74BF-4763-A0B5-4AD7F0C47849}" presName="childText" presStyleLbl="conFgAcc1" presStyleIdx="0" presStyleCnt="3">
        <dgm:presLayoutVars>
          <dgm:bulletEnabled val="1"/>
        </dgm:presLayoutVars>
      </dgm:prSet>
      <dgm:spPr/>
    </dgm:pt>
    <dgm:pt modelId="{9C3E8996-48A5-4081-AE12-794581762165}" type="pres">
      <dgm:prSet presAssocID="{30E4B385-0ABB-4D61-A233-3AAC09A0B197}" presName="spaceBetweenRectangles" presStyleCnt="0"/>
      <dgm:spPr/>
    </dgm:pt>
    <dgm:pt modelId="{0A934F9A-583E-458F-A993-76DD848B4FDF}" type="pres">
      <dgm:prSet presAssocID="{58B640C5-D77F-4A4C-86E7-F754B47BB937}" presName="parentLin" presStyleCnt="0"/>
      <dgm:spPr/>
    </dgm:pt>
    <dgm:pt modelId="{E5094981-95FC-4F0D-BC0D-A09F81DE502E}" type="pres">
      <dgm:prSet presAssocID="{58B640C5-D77F-4A4C-86E7-F754B47BB937}" presName="parentLeftMargin" presStyleLbl="node1" presStyleIdx="0" presStyleCnt="3"/>
      <dgm:spPr/>
      <dgm:t>
        <a:bodyPr/>
        <a:lstStyle/>
        <a:p>
          <a:endParaRPr lang="en-IN"/>
        </a:p>
      </dgm:t>
    </dgm:pt>
    <dgm:pt modelId="{3C65E0DA-6CA6-41E2-9D8F-DDC5AC81175D}" type="pres">
      <dgm:prSet presAssocID="{58B640C5-D77F-4A4C-86E7-F754B47BB93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8A7BA43-0D74-4769-A650-DCCC693BCD29}" type="pres">
      <dgm:prSet presAssocID="{58B640C5-D77F-4A4C-86E7-F754B47BB937}" presName="negativeSpace" presStyleCnt="0"/>
      <dgm:spPr/>
    </dgm:pt>
    <dgm:pt modelId="{A1FEB90F-008E-4E49-97F6-46186D76A6AB}" type="pres">
      <dgm:prSet presAssocID="{58B640C5-D77F-4A4C-86E7-F754B47BB937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25DD030-D8EA-40B8-9379-603E1B5C7077}" type="pres">
      <dgm:prSet presAssocID="{BAC5D147-031E-4FB5-BBA0-E91A458F56E9}" presName="spaceBetweenRectangles" presStyleCnt="0"/>
      <dgm:spPr/>
    </dgm:pt>
    <dgm:pt modelId="{66F7EA96-DAB8-4AAE-9BDE-90576913DE80}" type="pres">
      <dgm:prSet presAssocID="{2499031E-9813-48FF-B0CE-A16141A4FB60}" presName="parentLin" presStyleCnt="0"/>
      <dgm:spPr/>
    </dgm:pt>
    <dgm:pt modelId="{98487A31-2A76-4F6B-99A3-8B37DC757571}" type="pres">
      <dgm:prSet presAssocID="{2499031E-9813-48FF-B0CE-A16141A4FB60}" presName="parentLeftMargin" presStyleLbl="node1" presStyleIdx="1" presStyleCnt="3"/>
      <dgm:spPr/>
      <dgm:t>
        <a:bodyPr/>
        <a:lstStyle/>
        <a:p>
          <a:endParaRPr lang="en-IN"/>
        </a:p>
      </dgm:t>
    </dgm:pt>
    <dgm:pt modelId="{C9AADA7B-5167-4B0D-8FD4-F3E0C2410D43}" type="pres">
      <dgm:prSet presAssocID="{2499031E-9813-48FF-B0CE-A16141A4FB6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E143649-B59A-4844-872A-0FD073E1FD80}" type="pres">
      <dgm:prSet presAssocID="{2499031E-9813-48FF-B0CE-A16141A4FB60}" presName="negativeSpace" presStyleCnt="0"/>
      <dgm:spPr/>
    </dgm:pt>
    <dgm:pt modelId="{98C84719-83B5-4EBA-A9D6-EF46076E48F5}" type="pres">
      <dgm:prSet presAssocID="{2499031E-9813-48FF-B0CE-A16141A4FB60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880E498-A74C-4016-87D4-A998C137A60C}" type="presOf" srcId="{2499031E-9813-48FF-B0CE-A16141A4FB60}" destId="{98487A31-2A76-4F6B-99A3-8B37DC757571}" srcOrd="0" destOrd="0" presId="urn:microsoft.com/office/officeart/2005/8/layout/list1"/>
    <dgm:cxn modelId="{FF3D9B5A-6C4F-4DEA-A250-3FD944BF7F1C}" srcId="{58B640C5-D77F-4A4C-86E7-F754B47BB937}" destId="{B0A0CA40-F423-4191-A29D-837CDA691B2C}" srcOrd="2" destOrd="0" parTransId="{860205B1-88BF-4324-99F5-0DB52BD130B4}" sibTransId="{022EBC98-0E22-46F4-9793-8AA9D2C1EF5B}"/>
    <dgm:cxn modelId="{A2116D02-2A35-4F94-B5A9-C92A638ADE35}" type="presOf" srcId="{2F992559-74BF-4763-A0B5-4AD7F0C47849}" destId="{ACEB9750-A4F6-47EA-8598-7F441590E4C2}" srcOrd="1" destOrd="0" presId="urn:microsoft.com/office/officeart/2005/8/layout/list1"/>
    <dgm:cxn modelId="{2F86D434-558A-4258-92D5-0FB01B822300}" srcId="{2499031E-9813-48FF-B0CE-A16141A4FB60}" destId="{B5EE2908-97DC-48CE-B344-70787545967B}" srcOrd="1" destOrd="0" parTransId="{F45AECDF-3B5C-4538-B91F-74EB995C8D7B}" sibTransId="{90B4155F-26D7-471B-910C-11606CD06732}"/>
    <dgm:cxn modelId="{17780C04-6DF3-40A9-98C3-C7DEB02D10AC}" srcId="{58B640C5-D77F-4A4C-86E7-F754B47BB937}" destId="{0A159CE5-1AFD-412D-A7B5-6D7AE79154C1}" srcOrd="1" destOrd="0" parTransId="{CD0BB71D-9A46-4E74-9914-38BEAD61B763}" sibTransId="{C9BE2A4C-75DB-4070-891E-F9D48912B378}"/>
    <dgm:cxn modelId="{43C7875F-C8ED-483A-B7D4-FE579584B541}" srcId="{2499031E-9813-48FF-B0CE-A16141A4FB60}" destId="{66CD5248-0783-4820-B5C1-B215080A55B6}" srcOrd="2" destOrd="0" parTransId="{89FD4902-FEDA-466A-AD15-57575EB29E43}" sibTransId="{F88AA690-B01D-4B9B-8426-CD1EF0404907}"/>
    <dgm:cxn modelId="{FE92E281-A659-4060-A264-70DEEB35C7B5}" type="presOf" srcId="{B0A0CA40-F423-4191-A29D-837CDA691B2C}" destId="{A1FEB90F-008E-4E49-97F6-46186D76A6AB}" srcOrd="0" destOrd="2" presId="urn:microsoft.com/office/officeart/2005/8/layout/list1"/>
    <dgm:cxn modelId="{404E3772-9C40-42B4-83F9-4C17D1C5D515}" type="presOf" srcId="{0A159CE5-1AFD-412D-A7B5-6D7AE79154C1}" destId="{A1FEB90F-008E-4E49-97F6-46186D76A6AB}" srcOrd="0" destOrd="1" presId="urn:microsoft.com/office/officeart/2005/8/layout/list1"/>
    <dgm:cxn modelId="{0DEACA31-594A-47E6-A7FB-5DE55F5025B5}" type="presOf" srcId="{66CD5248-0783-4820-B5C1-B215080A55B6}" destId="{98C84719-83B5-4EBA-A9D6-EF46076E48F5}" srcOrd="0" destOrd="2" presId="urn:microsoft.com/office/officeart/2005/8/layout/list1"/>
    <dgm:cxn modelId="{87C6A8E0-86F0-4377-B29E-4E45B18D7D67}" type="presOf" srcId="{58B640C5-D77F-4A4C-86E7-F754B47BB937}" destId="{E5094981-95FC-4F0D-BC0D-A09F81DE502E}" srcOrd="0" destOrd="0" presId="urn:microsoft.com/office/officeart/2005/8/layout/list1"/>
    <dgm:cxn modelId="{E8F48936-C892-4B44-AD27-234DC9ABC320}" type="presOf" srcId="{9D0C5913-FE60-44D2-BED2-68459248B1CE}" destId="{A1FEB90F-008E-4E49-97F6-46186D76A6AB}" srcOrd="0" destOrd="0" presId="urn:microsoft.com/office/officeart/2005/8/layout/list1"/>
    <dgm:cxn modelId="{4137B0FE-4C04-4557-9007-6E51A49DFCB3}" srcId="{2499031E-9813-48FF-B0CE-A16141A4FB60}" destId="{BCE0B297-0BEA-4390-8742-8B5CEA30542F}" srcOrd="0" destOrd="0" parTransId="{454DB4B9-D645-4265-9F38-8581DC3EE7AF}" sibTransId="{B18FCF9F-8039-4EE0-81B3-36BB2E29860E}"/>
    <dgm:cxn modelId="{6A1BD893-5480-485C-9D32-D1EBE7580B1A}" type="presOf" srcId="{2F992559-74BF-4763-A0B5-4AD7F0C47849}" destId="{0B2EA843-17A8-426E-A3FE-AE7AD3596502}" srcOrd="0" destOrd="0" presId="urn:microsoft.com/office/officeart/2005/8/layout/list1"/>
    <dgm:cxn modelId="{EC2D6A37-335F-4B29-9C63-610346A37992}" type="presOf" srcId="{EEB93FDD-9BEC-4051-8561-A8C2C5A22D5F}" destId="{089DB188-CC22-4BC3-9E92-30515E4A146F}" srcOrd="0" destOrd="0" presId="urn:microsoft.com/office/officeart/2005/8/layout/list1"/>
    <dgm:cxn modelId="{7A6E9132-F937-4ED1-B88A-19B7E6919701}" type="presOf" srcId="{BCE0B297-0BEA-4390-8742-8B5CEA30542F}" destId="{98C84719-83B5-4EBA-A9D6-EF46076E48F5}" srcOrd="0" destOrd="0" presId="urn:microsoft.com/office/officeart/2005/8/layout/list1"/>
    <dgm:cxn modelId="{6ACC071B-6809-4412-BD1E-3364DEC02E2B}" srcId="{EEB93FDD-9BEC-4051-8561-A8C2C5A22D5F}" destId="{2499031E-9813-48FF-B0CE-A16141A4FB60}" srcOrd="2" destOrd="0" parTransId="{E553FE6C-87C7-498B-9952-0C9AC08A87A0}" sibTransId="{D529D811-01CB-4D9B-BAB1-839CF2FB8F18}"/>
    <dgm:cxn modelId="{8E89C534-9018-4086-B41A-6CE8665B0B68}" srcId="{58B640C5-D77F-4A4C-86E7-F754B47BB937}" destId="{9D0C5913-FE60-44D2-BED2-68459248B1CE}" srcOrd="0" destOrd="0" parTransId="{7A29B5C7-5668-452C-B969-29B4BE4150D9}" sibTransId="{0AE8A1FF-9BB0-4EE8-8CF9-2F3D0775DFAF}"/>
    <dgm:cxn modelId="{607BFD8E-DB02-4559-906A-5A38E663D1EC}" type="presOf" srcId="{2499031E-9813-48FF-B0CE-A16141A4FB60}" destId="{C9AADA7B-5167-4B0D-8FD4-F3E0C2410D43}" srcOrd="1" destOrd="0" presId="urn:microsoft.com/office/officeart/2005/8/layout/list1"/>
    <dgm:cxn modelId="{A595FDFB-A178-4895-BF0D-84E786538506}" type="presOf" srcId="{B5EE2908-97DC-48CE-B344-70787545967B}" destId="{98C84719-83B5-4EBA-A9D6-EF46076E48F5}" srcOrd="0" destOrd="1" presId="urn:microsoft.com/office/officeart/2005/8/layout/list1"/>
    <dgm:cxn modelId="{E7A4FD46-CC8D-4E66-87DA-C38EEC3E0B9F}" type="presOf" srcId="{58B640C5-D77F-4A4C-86E7-F754B47BB937}" destId="{3C65E0DA-6CA6-41E2-9D8F-DDC5AC81175D}" srcOrd="1" destOrd="0" presId="urn:microsoft.com/office/officeart/2005/8/layout/list1"/>
    <dgm:cxn modelId="{CF68E4F1-BD95-4CD8-8F7D-6AAEF4F4E020}" srcId="{EEB93FDD-9BEC-4051-8561-A8C2C5A22D5F}" destId="{2F992559-74BF-4763-A0B5-4AD7F0C47849}" srcOrd="0" destOrd="0" parTransId="{9DB78303-B535-42D7-84F1-23680A0B9F5F}" sibTransId="{30E4B385-0ABB-4D61-A233-3AAC09A0B197}"/>
    <dgm:cxn modelId="{E3C49282-F6BF-45A2-80E9-2B1B096695C0}" srcId="{EEB93FDD-9BEC-4051-8561-A8C2C5A22D5F}" destId="{58B640C5-D77F-4A4C-86E7-F754B47BB937}" srcOrd="1" destOrd="0" parTransId="{A4830666-1FCC-4783-A27A-196542781E1E}" sibTransId="{BAC5D147-031E-4FB5-BBA0-E91A458F56E9}"/>
    <dgm:cxn modelId="{CA912603-3CF9-4877-B7CB-511201711EE6}" type="presParOf" srcId="{089DB188-CC22-4BC3-9E92-30515E4A146F}" destId="{06AC0DF1-962E-40FE-92C2-CE1563868E45}" srcOrd="0" destOrd="0" presId="urn:microsoft.com/office/officeart/2005/8/layout/list1"/>
    <dgm:cxn modelId="{ECE98AC7-4C27-40C2-92F8-12A5C90C624E}" type="presParOf" srcId="{06AC0DF1-962E-40FE-92C2-CE1563868E45}" destId="{0B2EA843-17A8-426E-A3FE-AE7AD3596502}" srcOrd="0" destOrd="0" presId="urn:microsoft.com/office/officeart/2005/8/layout/list1"/>
    <dgm:cxn modelId="{FEFDC4FF-228E-4AE0-A514-F252ABF43258}" type="presParOf" srcId="{06AC0DF1-962E-40FE-92C2-CE1563868E45}" destId="{ACEB9750-A4F6-47EA-8598-7F441590E4C2}" srcOrd="1" destOrd="0" presId="urn:microsoft.com/office/officeart/2005/8/layout/list1"/>
    <dgm:cxn modelId="{75E4ACC9-E402-45ED-A4DB-50D3CA3EEC7E}" type="presParOf" srcId="{089DB188-CC22-4BC3-9E92-30515E4A146F}" destId="{4847D864-7BA8-42C9-BE75-5AA521315CB6}" srcOrd="1" destOrd="0" presId="urn:microsoft.com/office/officeart/2005/8/layout/list1"/>
    <dgm:cxn modelId="{5228DBE0-780B-4376-8178-4ECF3D062956}" type="presParOf" srcId="{089DB188-CC22-4BC3-9E92-30515E4A146F}" destId="{DCF58C50-719F-4206-832D-137909934347}" srcOrd="2" destOrd="0" presId="urn:microsoft.com/office/officeart/2005/8/layout/list1"/>
    <dgm:cxn modelId="{DF6C0306-23A7-4C5C-A5BD-8F4FA7C0B3BB}" type="presParOf" srcId="{089DB188-CC22-4BC3-9E92-30515E4A146F}" destId="{9C3E8996-48A5-4081-AE12-794581762165}" srcOrd="3" destOrd="0" presId="urn:microsoft.com/office/officeart/2005/8/layout/list1"/>
    <dgm:cxn modelId="{B3A1526F-48F5-4B7E-B1B0-0EE91E36740A}" type="presParOf" srcId="{089DB188-CC22-4BC3-9E92-30515E4A146F}" destId="{0A934F9A-583E-458F-A993-76DD848B4FDF}" srcOrd="4" destOrd="0" presId="urn:microsoft.com/office/officeart/2005/8/layout/list1"/>
    <dgm:cxn modelId="{6013F291-4441-4B18-ABC7-F7BD7789C085}" type="presParOf" srcId="{0A934F9A-583E-458F-A993-76DD848B4FDF}" destId="{E5094981-95FC-4F0D-BC0D-A09F81DE502E}" srcOrd="0" destOrd="0" presId="urn:microsoft.com/office/officeart/2005/8/layout/list1"/>
    <dgm:cxn modelId="{0AA913CF-DD52-436A-8DD9-AE2C20B173E5}" type="presParOf" srcId="{0A934F9A-583E-458F-A993-76DD848B4FDF}" destId="{3C65E0DA-6CA6-41E2-9D8F-DDC5AC81175D}" srcOrd="1" destOrd="0" presId="urn:microsoft.com/office/officeart/2005/8/layout/list1"/>
    <dgm:cxn modelId="{36B50980-64D9-4A9D-A1AA-0DF88E08AC50}" type="presParOf" srcId="{089DB188-CC22-4BC3-9E92-30515E4A146F}" destId="{68A7BA43-0D74-4769-A650-DCCC693BCD29}" srcOrd="5" destOrd="0" presId="urn:microsoft.com/office/officeart/2005/8/layout/list1"/>
    <dgm:cxn modelId="{192C4272-AFAD-4FE6-B60F-E5F426146E19}" type="presParOf" srcId="{089DB188-CC22-4BC3-9E92-30515E4A146F}" destId="{A1FEB90F-008E-4E49-97F6-46186D76A6AB}" srcOrd="6" destOrd="0" presId="urn:microsoft.com/office/officeart/2005/8/layout/list1"/>
    <dgm:cxn modelId="{827C3EE8-5BA3-4DCB-9E30-249AFFB49C7A}" type="presParOf" srcId="{089DB188-CC22-4BC3-9E92-30515E4A146F}" destId="{125DD030-D8EA-40B8-9379-603E1B5C7077}" srcOrd="7" destOrd="0" presId="urn:microsoft.com/office/officeart/2005/8/layout/list1"/>
    <dgm:cxn modelId="{D4EECF46-BED0-49BF-AD86-3EC08B0EB4D7}" type="presParOf" srcId="{089DB188-CC22-4BC3-9E92-30515E4A146F}" destId="{66F7EA96-DAB8-4AAE-9BDE-90576913DE80}" srcOrd="8" destOrd="0" presId="urn:microsoft.com/office/officeart/2005/8/layout/list1"/>
    <dgm:cxn modelId="{37E07971-2B4D-41C6-A7CA-59D4A45E87CB}" type="presParOf" srcId="{66F7EA96-DAB8-4AAE-9BDE-90576913DE80}" destId="{98487A31-2A76-4F6B-99A3-8B37DC757571}" srcOrd="0" destOrd="0" presId="urn:microsoft.com/office/officeart/2005/8/layout/list1"/>
    <dgm:cxn modelId="{B78DF3E0-B3F0-4103-A3AA-B2329ED82E79}" type="presParOf" srcId="{66F7EA96-DAB8-4AAE-9BDE-90576913DE80}" destId="{C9AADA7B-5167-4B0D-8FD4-F3E0C2410D43}" srcOrd="1" destOrd="0" presId="urn:microsoft.com/office/officeart/2005/8/layout/list1"/>
    <dgm:cxn modelId="{4A96D692-31AD-484F-B9C7-E039B76AC2FF}" type="presParOf" srcId="{089DB188-CC22-4BC3-9E92-30515E4A146F}" destId="{8E143649-B59A-4844-872A-0FD073E1FD80}" srcOrd="9" destOrd="0" presId="urn:microsoft.com/office/officeart/2005/8/layout/list1"/>
    <dgm:cxn modelId="{D1F246D6-E03A-49F6-A06B-448A9D7443C5}" type="presParOf" srcId="{089DB188-CC22-4BC3-9E92-30515E4A146F}" destId="{98C84719-83B5-4EBA-A9D6-EF46076E48F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8D03F77-463F-4351-9882-23D051ECBA34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BFF3CE04-07CC-435E-95E7-EAB3D16024BF}">
      <dgm:prSet custT="1"/>
      <dgm:spPr/>
      <dgm:t>
        <a:bodyPr/>
        <a:lstStyle/>
        <a:p>
          <a:pPr rtl="0"/>
          <a:r>
            <a:rPr lang="en-US" sz="1800" b="1" dirty="0" smtClean="0"/>
            <a:t>Hepatomegaly (Most common)</a:t>
          </a:r>
          <a:endParaRPr lang="en-IN" sz="1800" b="1" dirty="0"/>
        </a:p>
      </dgm:t>
    </dgm:pt>
    <dgm:pt modelId="{EDDDDB40-5F9F-46C7-8EA6-A4D86E58896A}" type="parTrans" cxnId="{54AFDA9D-22AC-4D29-82B1-0BBC2C28454F}">
      <dgm:prSet/>
      <dgm:spPr/>
      <dgm:t>
        <a:bodyPr/>
        <a:lstStyle/>
        <a:p>
          <a:endParaRPr lang="en-IN"/>
        </a:p>
      </dgm:t>
    </dgm:pt>
    <dgm:pt modelId="{3B552D54-708E-4A04-94E6-9D54DE4AD2A4}" type="sibTrans" cxnId="{54AFDA9D-22AC-4D29-82B1-0BBC2C28454F}">
      <dgm:prSet/>
      <dgm:spPr/>
      <dgm:t>
        <a:bodyPr/>
        <a:lstStyle/>
        <a:p>
          <a:endParaRPr lang="en-IN"/>
        </a:p>
      </dgm:t>
    </dgm:pt>
    <dgm:pt modelId="{5519BDCD-C975-464A-8102-0AC0CA77B8D4}">
      <dgm:prSet custT="1"/>
      <dgm:spPr/>
      <dgm:t>
        <a:bodyPr/>
        <a:lstStyle/>
        <a:p>
          <a:pPr rtl="0"/>
          <a:r>
            <a:rPr lang="en-US" sz="1800" dirty="0" smtClean="0"/>
            <a:t>RUQ tenderness</a:t>
          </a:r>
          <a:endParaRPr lang="en-IN" sz="1800" dirty="0"/>
        </a:p>
      </dgm:t>
    </dgm:pt>
    <dgm:pt modelId="{98BB2872-307E-4FEF-8666-E8B8A2F797F6}" type="parTrans" cxnId="{B212ABDB-90E7-4686-934A-F125627F4CC2}">
      <dgm:prSet/>
      <dgm:spPr/>
      <dgm:t>
        <a:bodyPr/>
        <a:lstStyle/>
        <a:p>
          <a:endParaRPr lang="en-IN"/>
        </a:p>
      </dgm:t>
    </dgm:pt>
    <dgm:pt modelId="{549DC67E-564D-400F-ABB1-0AB0C2A0A2BF}" type="sibTrans" cxnId="{B212ABDB-90E7-4686-934A-F125627F4CC2}">
      <dgm:prSet/>
      <dgm:spPr/>
      <dgm:t>
        <a:bodyPr/>
        <a:lstStyle/>
        <a:p>
          <a:endParaRPr lang="en-IN"/>
        </a:p>
      </dgm:t>
    </dgm:pt>
    <dgm:pt modelId="{EAA2CCFF-82AA-4EEB-AC15-65929DE0ED79}">
      <dgm:prSet custT="1"/>
      <dgm:spPr/>
      <dgm:t>
        <a:bodyPr/>
        <a:lstStyle/>
        <a:p>
          <a:pPr rtl="0"/>
          <a:r>
            <a:rPr lang="en-US" sz="1800" dirty="0" smtClean="0"/>
            <a:t>Jaundice</a:t>
          </a:r>
          <a:endParaRPr lang="en-IN" sz="1800" dirty="0"/>
        </a:p>
      </dgm:t>
    </dgm:pt>
    <dgm:pt modelId="{BE8E6E3B-979A-419C-B08C-10CCB6E0303C}" type="parTrans" cxnId="{5254A6EC-850B-4C41-8A36-209A360F1DFA}">
      <dgm:prSet/>
      <dgm:spPr/>
      <dgm:t>
        <a:bodyPr/>
        <a:lstStyle/>
        <a:p>
          <a:endParaRPr lang="en-IN"/>
        </a:p>
      </dgm:t>
    </dgm:pt>
    <dgm:pt modelId="{2BCC3FBD-8305-4257-8CBA-29926FE40092}" type="sibTrans" cxnId="{5254A6EC-850B-4C41-8A36-209A360F1DFA}">
      <dgm:prSet/>
      <dgm:spPr/>
      <dgm:t>
        <a:bodyPr/>
        <a:lstStyle/>
        <a:p>
          <a:endParaRPr lang="en-IN"/>
        </a:p>
      </dgm:t>
    </dgm:pt>
    <dgm:pt modelId="{2832DA89-0303-4C9B-9ACA-FA84FFCD87F3}" type="pres">
      <dgm:prSet presAssocID="{78D03F77-463F-4351-9882-23D051ECBA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10A307D-8FB6-4044-BBD8-E74464752DE6}" type="pres">
      <dgm:prSet presAssocID="{BFF3CE04-07CC-435E-95E7-EAB3D16024B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76C9876-B2E1-42F0-ABDB-BFE8445A9995}" type="pres">
      <dgm:prSet presAssocID="{3B552D54-708E-4A04-94E6-9D54DE4AD2A4}" presName="spacer" presStyleCnt="0"/>
      <dgm:spPr/>
    </dgm:pt>
    <dgm:pt modelId="{36D05B82-2EAF-434F-897C-D45935DE3539}" type="pres">
      <dgm:prSet presAssocID="{5519BDCD-C975-464A-8102-0AC0CA77B8D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24D9858-54C2-4673-AEF9-DC7DB7F30E67}" type="pres">
      <dgm:prSet presAssocID="{549DC67E-564D-400F-ABB1-0AB0C2A0A2BF}" presName="spacer" presStyleCnt="0"/>
      <dgm:spPr/>
    </dgm:pt>
    <dgm:pt modelId="{FF69A26D-50CC-4C71-B84F-2BF7557C97F4}" type="pres">
      <dgm:prSet presAssocID="{EAA2CCFF-82AA-4EEB-AC15-65929DE0ED7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4AFDA9D-22AC-4D29-82B1-0BBC2C28454F}" srcId="{78D03F77-463F-4351-9882-23D051ECBA34}" destId="{BFF3CE04-07CC-435E-95E7-EAB3D16024BF}" srcOrd="0" destOrd="0" parTransId="{EDDDDB40-5F9F-46C7-8EA6-A4D86E58896A}" sibTransId="{3B552D54-708E-4A04-94E6-9D54DE4AD2A4}"/>
    <dgm:cxn modelId="{1001AC1E-FE33-4837-A3A0-404221332D35}" type="presOf" srcId="{78D03F77-463F-4351-9882-23D051ECBA34}" destId="{2832DA89-0303-4C9B-9ACA-FA84FFCD87F3}" srcOrd="0" destOrd="0" presId="urn:microsoft.com/office/officeart/2005/8/layout/vList2"/>
    <dgm:cxn modelId="{3CB94406-1AA5-40C8-BEB9-34D1420F1BE2}" type="presOf" srcId="{BFF3CE04-07CC-435E-95E7-EAB3D16024BF}" destId="{110A307D-8FB6-4044-BBD8-E74464752DE6}" srcOrd="0" destOrd="0" presId="urn:microsoft.com/office/officeart/2005/8/layout/vList2"/>
    <dgm:cxn modelId="{128505C3-4730-4D30-8457-03CFA18A065D}" type="presOf" srcId="{5519BDCD-C975-464A-8102-0AC0CA77B8D4}" destId="{36D05B82-2EAF-434F-897C-D45935DE3539}" srcOrd="0" destOrd="0" presId="urn:microsoft.com/office/officeart/2005/8/layout/vList2"/>
    <dgm:cxn modelId="{5254A6EC-850B-4C41-8A36-209A360F1DFA}" srcId="{78D03F77-463F-4351-9882-23D051ECBA34}" destId="{EAA2CCFF-82AA-4EEB-AC15-65929DE0ED79}" srcOrd="2" destOrd="0" parTransId="{BE8E6E3B-979A-419C-B08C-10CCB6E0303C}" sibTransId="{2BCC3FBD-8305-4257-8CBA-29926FE40092}"/>
    <dgm:cxn modelId="{08A95F28-A6CA-4571-AFC1-92A6FC02DD5B}" type="presOf" srcId="{EAA2CCFF-82AA-4EEB-AC15-65929DE0ED79}" destId="{FF69A26D-50CC-4C71-B84F-2BF7557C97F4}" srcOrd="0" destOrd="0" presId="urn:microsoft.com/office/officeart/2005/8/layout/vList2"/>
    <dgm:cxn modelId="{B212ABDB-90E7-4686-934A-F125627F4CC2}" srcId="{78D03F77-463F-4351-9882-23D051ECBA34}" destId="{5519BDCD-C975-464A-8102-0AC0CA77B8D4}" srcOrd="1" destOrd="0" parTransId="{98BB2872-307E-4FEF-8666-E8B8A2F797F6}" sibTransId="{549DC67E-564D-400F-ABB1-0AB0C2A0A2BF}"/>
    <dgm:cxn modelId="{AB8C0C3D-F473-495B-976D-34E677C95AAE}" type="presParOf" srcId="{2832DA89-0303-4C9B-9ACA-FA84FFCD87F3}" destId="{110A307D-8FB6-4044-BBD8-E74464752DE6}" srcOrd="0" destOrd="0" presId="urn:microsoft.com/office/officeart/2005/8/layout/vList2"/>
    <dgm:cxn modelId="{7BAEF5CF-A708-4F4E-9069-4DBB1A932968}" type="presParOf" srcId="{2832DA89-0303-4C9B-9ACA-FA84FFCD87F3}" destId="{A76C9876-B2E1-42F0-ABDB-BFE8445A9995}" srcOrd="1" destOrd="0" presId="urn:microsoft.com/office/officeart/2005/8/layout/vList2"/>
    <dgm:cxn modelId="{A8573DD2-447A-497E-A43E-CA6A6EB49A68}" type="presParOf" srcId="{2832DA89-0303-4C9B-9ACA-FA84FFCD87F3}" destId="{36D05B82-2EAF-434F-897C-D45935DE3539}" srcOrd="2" destOrd="0" presId="urn:microsoft.com/office/officeart/2005/8/layout/vList2"/>
    <dgm:cxn modelId="{665BAC75-022C-4482-ABFA-FDA186ACEE6C}" type="presParOf" srcId="{2832DA89-0303-4C9B-9ACA-FA84FFCD87F3}" destId="{A24D9858-54C2-4673-AEF9-DC7DB7F30E67}" srcOrd="3" destOrd="0" presId="urn:microsoft.com/office/officeart/2005/8/layout/vList2"/>
    <dgm:cxn modelId="{00075D2B-42CE-44BD-9B85-604E5A62A255}" type="presParOf" srcId="{2832DA89-0303-4C9B-9ACA-FA84FFCD87F3}" destId="{FF69A26D-50CC-4C71-B84F-2BF7557C97F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5711893-BEE4-49E1-9868-B58BB2D50D0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5CC701B7-578A-45CB-BB83-5F3EE5C707E4}">
      <dgm:prSet custT="1"/>
      <dgm:spPr/>
      <dgm:t>
        <a:bodyPr/>
        <a:lstStyle/>
        <a:p>
          <a:pPr rtl="0"/>
          <a:r>
            <a:rPr lang="en-US" sz="2400" b="1" dirty="0" smtClean="0"/>
            <a:t>Ultrasonography</a:t>
          </a:r>
          <a:endParaRPr lang="en-IN" sz="2400" b="1" dirty="0"/>
        </a:p>
      </dgm:t>
    </dgm:pt>
    <dgm:pt modelId="{6032F748-ED9F-466F-8369-1E6ADE252874}" type="parTrans" cxnId="{B64BC50B-22D6-47F6-98CD-89CA26E3FAE2}">
      <dgm:prSet/>
      <dgm:spPr/>
      <dgm:t>
        <a:bodyPr/>
        <a:lstStyle/>
        <a:p>
          <a:endParaRPr lang="en-IN"/>
        </a:p>
      </dgm:t>
    </dgm:pt>
    <dgm:pt modelId="{65AD2934-74F5-4669-AFB8-7D93E076ABFB}" type="sibTrans" cxnId="{B64BC50B-22D6-47F6-98CD-89CA26E3FAE2}">
      <dgm:prSet/>
      <dgm:spPr/>
      <dgm:t>
        <a:bodyPr/>
        <a:lstStyle/>
        <a:p>
          <a:endParaRPr lang="en-IN"/>
        </a:p>
      </dgm:t>
    </dgm:pt>
    <dgm:pt modelId="{59CB3900-BC31-4B19-AE84-D6E0B48730B5}">
      <dgm:prSet custT="1"/>
      <dgm:spPr/>
      <dgm:t>
        <a:bodyPr/>
        <a:lstStyle/>
        <a:p>
          <a:pPr rtl="0"/>
          <a:r>
            <a:rPr lang="en-US" sz="2400" b="1" dirty="0" smtClean="0"/>
            <a:t>CT</a:t>
          </a:r>
          <a:endParaRPr lang="en-IN" sz="2400" b="1" dirty="0"/>
        </a:p>
      </dgm:t>
    </dgm:pt>
    <dgm:pt modelId="{EBB31E13-8C91-482D-A06E-36356A1A4C5B}" type="parTrans" cxnId="{B13EAABD-DB10-4CDC-84F4-FAE0C08A58F5}">
      <dgm:prSet/>
      <dgm:spPr/>
      <dgm:t>
        <a:bodyPr/>
        <a:lstStyle/>
        <a:p>
          <a:endParaRPr lang="en-IN"/>
        </a:p>
      </dgm:t>
    </dgm:pt>
    <dgm:pt modelId="{A68BD18C-65C4-4D1F-9CEE-B442EC0F6F42}" type="sibTrans" cxnId="{B13EAABD-DB10-4CDC-84F4-FAE0C08A58F5}">
      <dgm:prSet/>
      <dgm:spPr/>
      <dgm:t>
        <a:bodyPr/>
        <a:lstStyle/>
        <a:p>
          <a:endParaRPr lang="en-IN"/>
        </a:p>
      </dgm:t>
    </dgm:pt>
    <dgm:pt modelId="{E4DF6554-C093-41B5-8B05-47EAE10A254A}">
      <dgm:prSet custT="1"/>
      <dgm:spPr/>
      <dgm:t>
        <a:bodyPr/>
        <a:lstStyle/>
        <a:p>
          <a:pPr rtl="0"/>
          <a:r>
            <a:rPr lang="en-US" sz="2400" dirty="0" smtClean="0"/>
            <a:t>MRI</a:t>
          </a:r>
          <a:endParaRPr lang="en-IN" sz="2400" dirty="0"/>
        </a:p>
      </dgm:t>
    </dgm:pt>
    <dgm:pt modelId="{B0DAD555-9216-4F3E-853E-37748470A3E4}" type="parTrans" cxnId="{D19F7703-61D5-4EC5-90CF-4ADCA0FB1577}">
      <dgm:prSet/>
      <dgm:spPr/>
      <dgm:t>
        <a:bodyPr/>
        <a:lstStyle/>
        <a:p>
          <a:endParaRPr lang="en-IN"/>
        </a:p>
      </dgm:t>
    </dgm:pt>
    <dgm:pt modelId="{37F80D38-EDD8-415E-9CE5-DF1ECA52CA1B}" type="sibTrans" cxnId="{D19F7703-61D5-4EC5-90CF-4ADCA0FB1577}">
      <dgm:prSet/>
      <dgm:spPr/>
      <dgm:t>
        <a:bodyPr/>
        <a:lstStyle/>
        <a:p>
          <a:endParaRPr lang="en-IN"/>
        </a:p>
      </dgm:t>
    </dgm:pt>
    <dgm:pt modelId="{36D01419-B54E-4B7C-9A78-C92FBBF43D64}">
      <dgm:prSet custT="1"/>
      <dgm:spPr/>
      <dgm:t>
        <a:bodyPr/>
        <a:lstStyle/>
        <a:p>
          <a:pPr rtl="0"/>
          <a:r>
            <a:rPr lang="en-US" sz="2400" b="1" dirty="0" smtClean="0"/>
            <a:t>In suspected biliary involvement</a:t>
          </a:r>
          <a:endParaRPr lang="en-IN" sz="2400" dirty="0"/>
        </a:p>
      </dgm:t>
    </dgm:pt>
    <dgm:pt modelId="{29172789-846C-44EA-8146-998FFC72ED56}" type="parTrans" cxnId="{28EE15C8-E615-4C4F-BE18-6A9F14428C8F}">
      <dgm:prSet/>
      <dgm:spPr/>
      <dgm:t>
        <a:bodyPr/>
        <a:lstStyle/>
        <a:p>
          <a:endParaRPr lang="en-IN"/>
        </a:p>
      </dgm:t>
    </dgm:pt>
    <dgm:pt modelId="{DDFECA6A-AAFA-49A2-AE1A-FEF3A2B95177}" type="sibTrans" cxnId="{28EE15C8-E615-4C4F-BE18-6A9F14428C8F}">
      <dgm:prSet/>
      <dgm:spPr/>
      <dgm:t>
        <a:bodyPr/>
        <a:lstStyle/>
        <a:p>
          <a:endParaRPr lang="en-IN"/>
        </a:p>
      </dgm:t>
    </dgm:pt>
    <dgm:pt modelId="{5AFE4BD3-41E0-43D8-B18F-149A46BFA74C}">
      <dgm:prSet custT="1"/>
      <dgm:spPr/>
      <dgm:t>
        <a:bodyPr/>
        <a:lstStyle/>
        <a:p>
          <a:pPr rtl="0"/>
          <a:r>
            <a:rPr lang="en-US" sz="2400" dirty="0" smtClean="0"/>
            <a:t>ERCP</a:t>
          </a:r>
          <a:endParaRPr lang="en-IN" sz="2400" dirty="0"/>
        </a:p>
      </dgm:t>
    </dgm:pt>
    <dgm:pt modelId="{84DF74B4-1257-4ADE-AB33-0DF0F18D6CD0}" type="parTrans" cxnId="{AD69AB15-F22F-448F-8CC9-0F06F33FD708}">
      <dgm:prSet/>
      <dgm:spPr/>
      <dgm:t>
        <a:bodyPr/>
        <a:lstStyle/>
        <a:p>
          <a:endParaRPr lang="en-IN"/>
        </a:p>
      </dgm:t>
    </dgm:pt>
    <dgm:pt modelId="{07BB66D8-F070-435E-91F1-C56A73411364}" type="sibTrans" cxnId="{AD69AB15-F22F-448F-8CC9-0F06F33FD708}">
      <dgm:prSet/>
      <dgm:spPr/>
      <dgm:t>
        <a:bodyPr/>
        <a:lstStyle/>
        <a:p>
          <a:endParaRPr lang="en-IN"/>
        </a:p>
      </dgm:t>
    </dgm:pt>
    <dgm:pt modelId="{26BAE637-1A78-4DFD-AE07-BB5DC69F91F5}">
      <dgm:prSet custT="1"/>
      <dgm:spPr/>
      <dgm:t>
        <a:bodyPr/>
        <a:lstStyle/>
        <a:p>
          <a:pPr rtl="0"/>
          <a:r>
            <a:rPr lang="en-US" sz="2400" dirty="0" smtClean="0"/>
            <a:t>PTC</a:t>
          </a:r>
          <a:endParaRPr lang="en-IN" sz="2400" dirty="0"/>
        </a:p>
      </dgm:t>
    </dgm:pt>
    <dgm:pt modelId="{7DA8FB15-9F6A-44DC-B699-FDF96C58B46D}" type="parTrans" cxnId="{065569BB-2118-4DF2-891B-1C232C1AB2F3}">
      <dgm:prSet/>
      <dgm:spPr/>
      <dgm:t>
        <a:bodyPr/>
        <a:lstStyle/>
        <a:p>
          <a:endParaRPr lang="en-IN"/>
        </a:p>
      </dgm:t>
    </dgm:pt>
    <dgm:pt modelId="{814D3B5E-A1EC-43BA-9918-4C433F798F63}" type="sibTrans" cxnId="{065569BB-2118-4DF2-891B-1C232C1AB2F3}">
      <dgm:prSet/>
      <dgm:spPr/>
      <dgm:t>
        <a:bodyPr/>
        <a:lstStyle/>
        <a:p>
          <a:endParaRPr lang="en-IN"/>
        </a:p>
      </dgm:t>
    </dgm:pt>
    <dgm:pt modelId="{10892DE8-5E98-486D-9AAF-108D7CFFC3A0}">
      <dgm:prSet custT="1"/>
      <dgm:spPr/>
      <dgm:t>
        <a:bodyPr/>
        <a:lstStyle/>
        <a:p>
          <a:pPr rtl="0"/>
          <a:r>
            <a:rPr lang="en-US" sz="2400" dirty="0" smtClean="0"/>
            <a:t>Investigations of choice</a:t>
          </a:r>
          <a:endParaRPr lang="en-IN" sz="2400" dirty="0"/>
        </a:p>
      </dgm:t>
    </dgm:pt>
    <dgm:pt modelId="{F3E01FC6-C4E4-4CD5-AB27-F3E176744ECF}" type="parTrans" cxnId="{DEBE0B36-DF0F-4363-8356-79F0D643B3FC}">
      <dgm:prSet/>
      <dgm:spPr/>
      <dgm:t>
        <a:bodyPr/>
        <a:lstStyle/>
        <a:p>
          <a:endParaRPr lang="en-IN"/>
        </a:p>
      </dgm:t>
    </dgm:pt>
    <dgm:pt modelId="{79DF17B4-83E5-4EC9-A81E-9E7CA4A5A606}" type="sibTrans" cxnId="{DEBE0B36-DF0F-4363-8356-79F0D643B3FC}">
      <dgm:prSet/>
      <dgm:spPr/>
      <dgm:t>
        <a:bodyPr/>
        <a:lstStyle/>
        <a:p>
          <a:endParaRPr lang="en-IN"/>
        </a:p>
      </dgm:t>
    </dgm:pt>
    <dgm:pt modelId="{65A3E38E-5BA3-4061-95D7-7FF4BCE5BF85}" type="pres">
      <dgm:prSet presAssocID="{B5711893-BEE4-49E1-9868-B58BB2D50D0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B0745E10-5325-4F5A-AF54-B21F06CC6AF6}" type="pres">
      <dgm:prSet presAssocID="{10892DE8-5E98-486D-9AAF-108D7CFFC3A0}" presName="parentLin" presStyleCnt="0"/>
      <dgm:spPr/>
    </dgm:pt>
    <dgm:pt modelId="{F2561617-7F5F-47E8-B0FE-6D958B9A57B7}" type="pres">
      <dgm:prSet presAssocID="{10892DE8-5E98-486D-9AAF-108D7CFFC3A0}" presName="parentLeftMargin" presStyleLbl="node1" presStyleIdx="0" presStyleCnt="2"/>
      <dgm:spPr/>
      <dgm:t>
        <a:bodyPr/>
        <a:lstStyle/>
        <a:p>
          <a:endParaRPr lang="en-IN"/>
        </a:p>
      </dgm:t>
    </dgm:pt>
    <dgm:pt modelId="{BBD1D9BC-6C18-44EC-ADB8-F0E4D05AAC18}" type="pres">
      <dgm:prSet presAssocID="{10892DE8-5E98-486D-9AAF-108D7CFFC3A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3D67E7D-4B51-4604-8807-73542702673E}" type="pres">
      <dgm:prSet presAssocID="{10892DE8-5E98-486D-9AAF-108D7CFFC3A0}" presName="negativeSpace" presStyleCnt="0"/>
      <dgm:spPr/>
    </dgm:pt>
    <dgm:pt modelId="{413813A8-CF3B-4A12-A5A8-6CBB6F85C731}" type="pres">
      <dgm:prSet presAssocID="{10892DE8-5E98-486D-9AAF-108D7CFFC3A0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8BEA1E5-5B18-4C14-B15B-CCF8674DCA72}" type="pres">
      <dgm:prSet presAssocID="{79DF17B4-83E5-4EC9-A81E-9E7CA4A5A606}" presName="spaceBetweenRectangles" presStyleCnt="0"/>
      <dgm:spPr/>
    </dgm:pt>
    <dgm:pt modelId="{3E441276-CEED-4AC8-9130-4CD9C432AFFF}" type="pres">
      <dgm:prSet presAssocID="{36D01419-B54E-4B7C-9A78-C92FBBF43D64}" presName="parentLin" presStyleCnt="0"/>
      <dgm:spPr/>
    </dgm:pt>
    <dgm:pt modelId="{FC2DA5DA-BC20-4C01-821F-7A0BAA8D5892}" type="pres">
      <dgm:prSet presAssocID="{36D01419-B54E-4B7C-9A78-C92FBBF43D64}" presName="parentLeftMargin" presStyleLbl="node1" presStyleIdx="0" presStyleCnt="2"/>
      <dgm:spPr/>
      <dgm:t>
        <a:bodyPr/>
        <a:lstStyle/>
        <a:p>
          <a:endParaRPr lang="en-IN"/>
        </a:p>
      </dgm:t>
    </dgm:pt>
    <dgm:pt modelId="{E9EF68F1-50E6-4EB0-8AD1-B34554B32455}" type="pres">
      <dgm:prSet presAssocID="{36D01419-B54E-4B7C-9A78-C92FBBF43D6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39C844D-4496-4DFF-AF14-6F43BC6D2A26}" type="pres">
      <dgm:prSet presAssocID="{36D01419-B54E-4B7C-9A78-C92FBBF43D64}" presName="negativeSpace" presStyleCnt="0"/>
      <dgm:spPr/>
    </dgm:pt>
    <dgm:pt modelId="{1424C782-FDD4-4A29-8279-4111779CB7F8}" type="pres">
      <dgm:prSet presAssocID="{36D01419-B54E-4B7C-9A78-C92FBBF43D64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B64BC50B-22D6-47F6-98CD-89CA26E3FAE2}" srcId="{10892DE8-5E98-486D-9AAF-108D7CFFC3A0}" destId="{5CC701B7-578A-45CB-BB83-5F3EE5C707E4}" srcOrd="0" destOrd="0" parTransId="{6032F748-ED9F-466F-8369-1E6ADE252874}" sibTransId="{65AD2934-74F5-4669-AFB8-7D93E076ABFB}"/>
    <dgm:cxn modelId="{86D7CC0D-A379-4D67-836D-5A98EE499667}" type="presOf" srcId="{36D01419-B54E-4B7C-9A78-C92FBBF43D64}" destId="{FC2DA5DA-BC20-4C01-821F-7A0BAA8D5892}" srcOrd="0" destOrd="0" presId="urn:microsoft.com/office/officeart/2005/8/layout/list1"/>
    <dgm:cxn modelId="{065569BB-2118-4DF2-891B-1C232C1AB2F3}" srcId="{36D01419-B54E-4B7C-9A78-C92FBBF43D64}" destId="{26BAE637-1A78-4DFD-AE07-BB5DC69F91F5}" srcOrd="1" destOrd="0" parTransId="{7DA8FB15-9F6A-44DC-B699-FDF96C58B46D}" sibTransId="{814D3B5E-A1EC-43BA-9918-4C433F798F63}"/>
    <dgm:cxn modelId="{D19F7703-61D5-4EC5-90CF-4ADCA0FB1577}" srcId="{10892DE8-5E98-486D-9AAF-108D7CFFC3A0}" destId="{E4DF6554-C093-41B5-8B05-47EAE10A254A}" srcOrd="2" destOrd="0" parTransId="{B0DAD555-9216-4F3E-853E-37748470A3E4}" sibTransId="{37F80D38-EDD8-415E-9CE5-DF1ECA52CA1B}"/>
    <dgm:cxn modelId="{6083DB54-EE15-4D1B-A6CA-F38D89451B8E}" type="presOf" srcId="{E4DF6554-C093-41B5-8B05-47EAE10A254A}" destId="{413813A8-CF3B-4A12-A5A8-6CBB6F85C731}" srcOrd="0" destOrd="2" presId="urn:microsoft.com/office/officeart/2005/8/layout/list1"/>
    <dgm:cxn modelId="{AD69AB15-F22F-448F-8CC9-0F06F33FD708}" srcId="{36D01419-B54E-4B7C-9A78-C92FBBF43D64}" destId="{5AFE4BD3-41E0-43D8-B18F-149A46BFA74C}" srcOrd="0" destOrd="0" parTransId="{84DF74B4-1257-4ADE-AB33-0DF0F18D6CD0}" sibTransId="{07BB66D8-F070-435E-91F1-C56A73411364}"/>
    <dgm:cxn modelId="{77299242-2516-405E-ADE4-F24402FD3810}" type="presOf" srcId="{B5711893-BEE4-49E1-9868-B58BB2D50D0F}" destId="{65A3E38E-5BA3-4061-95D7-7FF4BCE5BF85}" srcOrd="0" destOrd="0" presId="urn:microsoft.com/office/officeart/2005/8/layout/list1"/>
    <dgm:cxn modelId="{97E80EB4-F4BE-459C-95DD-3742B9F9763E}" type="presOf" srcId="{5CC701B7-578A-45CB-BB83-5F3EE5C707E4}" destId="{413813A8-CF3B-4A12-A5A8-6CBB6F85C731}" srcOrd="0" destOrd="0" presId="urn:microsoft.com/office/officeart/2005/8/layout/list1"/>
    <dgm:cxn modelId="{54075B2C-0FE5-494E-8E99-7B6A287CE73D}" type="presOf" srcId="{26BAE637-1A78-4DFD-AE07-BB5DC69F91F5}" destId="{1424C782-FDD4-4A29-8279-4111779CB7F8}" srcOrd="0" destOrd="1" presId="urn:microsoft.com/office/officeart/2005/8/layout/list1"/>
    <dgm:cxn modelId="{2F510AD7-59E4-413C-A610-18D6563A5E41}" type="presOf" srcId="{10892DE8-5E98-486D-9AAF-108D7CFFC3A0}" destId="{BBD1D9BC-6C18-44EC-ADB8-F0E4D05AAC18}" srcOrd="1" destOrd="0" presId="urn:microsoft.com/office/officeart/2005/8/layout/list1"/>
    <dgm:cxn modelId="{73B30CD2-AE58-4F91-B509-E321B0F99EB1}" type="presOf" srcId="{59CB3900-BC31-4B19-AE84-D6E0B48730B5}" destId="{413813A8-CF3B-4A12-A5A8-6CBB6F85C731}" srcOrd="0" destOrd="1" presId="urn:microsoft.com/office/officeart/2005/8/layout/list1"/>
    <dgm:cxn modelId="{28EE15C8-E615-4C4F-BE18-6A9F14428C8F}" srcId="{B5711893-BEE4-49E1-9868-B58BB2D50D0F}" destId="{36D01419-B54E-4B7C-9A78-C92FBBF43D64}" srcOrd="1" destOrd="0" parTransId="{29172789-846C-44EA-8146-998FFC72ED56}" sibTransId="{DDFECA6A-AAFA-49A2-AE1A-FEF3A2B95177}"/>
    <dgm:cxn modelId="{FC4B43C9-2A16-4F96-BC0C-73CBE424E3A0}" type="presOf" srcId="{10892DE8-5E98-486D-9AAF-108D7CFFC3A0}" destId="{F2561617-7F5F-47E8-B0FE-6D958B9A57B7}" srcOrd="0" destOrd="0" presId="urn:microsoft.com/office/officeart/2005/8/layout/list1"/>
    <dgm:cxn modelId="{F7A26035-2E98-411A-99BE-8785DB5D68CC}" type="presOf" srcId="{36D01419-B54E-4B7C-9A78-C92FBBF43D64}" destId="{E9EF68F1-50E6-4EB0-8AD1-B34554B32455}" srcOrd="1" destOrd="0" presId="urn:microsoft.com/office/officeart/2005/8/layout/list1"/>
    <dgm:cxn modelId="{B13EAABD-DB10-4CDC-84F4-FAE0C08A58F5}" srcId="{10892DE8-5E98-486D-9AAF-108D7CFFC3A0}" destId="{59CB3900-BC31-4B19-AE84-D6E0B48730B5}" srcOrd="1" destOrd="0" parTransId="{EBB31E13-8C91-482D-A06E-36356A1A4C5B}" sibTransId="{A68BD18C-65C4-4D1F-9CEE-B442EC0F6F42}"/>
    <dgm:cxn modelId="{19336147-7046-48B2-AEC7-ADC3BCAB524D}" type="presOf" srcId="{5AFE4BD3-41E0-43D8-B18F-149A46BFA74C}" destId="{1424C782-FDD4-4A29-8279-4111779CB7F8}" srcOrd="0" destOrd="0" presId="urn:microsoft.com/office/officeart/2005/8/layout/list1"/>
    <dgm:cxn modelId="{DEBE0B36-DF0F-4363-8356-79F0D643B3FC}" srcId="{B5711893-BEE4-49E1-9868-B58BB2D50D0F}" destId="{10892DE8-5E98-486D-9AAF-108D7CFFC3A0}" srcOrd="0" destOrd="0" parTransId="{F3E01FC6-C4E4-4CD5-AB27-F3E176744ECF}" sibTransId="{79DF17B4-83E5-4EC9-A81E-9E7CA4A5A606}"/>
    <dgm:cxn modelId="{41ECF94A-3AEA-42FC-BB53-FCDEA8D1D93F}" type="presParOf" srcId="{65A3E38E-5BA3-4061-95D7-7FF4BCE5BF85}" destId="{B0745E10-5325-4F5A-AF54-B21F06CC6AF6}" srcOrd="0" destOrd="0" presId="urn:microsoft.com/office/officeart/2005/8/layout/list1"/>
    <dgm:cxn modelId="{30BCC606-E3D1-4265-8986-3BDAA10F8EB8}" type="presParOf" srcId="{B0745E10-5325-4F5A-AF54-B21F06CC6AF6}" destId="{F2561617-7F5F-47E8-B0FE-6D958B9A57B7}" srcOrd="0" destOrd="0" presId="urn:microsoft.com/office/officeart/2005/8/layout/list1"/>
    <dgm:cxn modelId="{E2BE8939-B951-408D-A787-E060B09F11C3}" type="presParOf" srcId="{B0745E10-5325-4F5A-AF54-B21F06CC6AF6}" destId="{BBD1D9BC-6C18-44EC-ADB8-F0E4D05AAC18}" srcOrd="1" destOrd="0" presId="urn:microsoft.com/office/officeart/2005/8/layout/list1"/>
    <dgm:cxn modelId="{3ADFF012-71BD-403C-B524-2B6382578C6C}" type="presParOf" srcId="{65A3E38E-5BA3-4061-95D7-7FF4BCE5BF85}" destId="{F3D67E7D-4B51-4604-8807-73542702673E}" srcOrd="1" destOrd="0" presId="urn:microsoft.com/office/officeart/2005/8/layout/list1"/>
    <dgm:cxn modelId="{E6D841D7-991A-4552-A9EF-0C7FF49945A4}" type="presParOf" srcId="{65A3E38E-5BA3-4061-95D7-7FF4BCE5BF85}" destId="{413813A8-CF3B-4A12-A5A8-6CBB6F85C731}" srcOrd="2" destOrd="0" presId="urn:microsoft.com/office/officeart/2005/8/layout/list1"/>
    <dgm:cxn modelId="{EC7076EB-4633-4DF7-8052-C7CD5B2BB46E}" type="presParOf" srcId="{65A3E38E-5BA3-4061-95D7-7FF4BCE5BF85}" destId="{A8BEA1E5-5B18-4C14-B15B-CCF8674DCA72}" srcOrd="3" destOrd="0" presId="urn:microsoft.com/office/officeart/2005/8/layout/list1"/>
    <dgm:cxn modelId="{D75FFB68-0798-4E31-B300-8F924B9ADBFE}" type="presParOf" srcId="{65A3E38E-5BA3-4061-95D7-7FF4BCE5BF85}" destId="{3E441276-CEED-4AC8-9130-4CD9C432AFFF}" srcOrd="4" destOrd="0" presId="urn:microsoft.com/office/officeart/2005/8/layout/list1"/>
    <dgm:cxn modelId="{2E43B8CE-7CA6-4EC4-AA54-593FE69C2E97}" type="presParOf" srcId="{3E441276-CEED-4AC8-9130-4CD9C432AFFF}" destId="{FC2DA5DA-BC20-4C01-821F-7A0BAA8D5892}" srcOrd="0" destOrd="0" presId="urn:microsoft.com/office/officeart/2005/8/layout/list1"/>
    <dgm:cxn modelId="{A798C05A-F982-41F2-B365-2C28BDB7B399}" type="presParOf" srcId="{3E441276-CEED-4AC8-9130-4CD9C432AFFF}" destId="{E9EF68F1-50E6-4EB0-8AD1-B34554B32455}" srcOrd="1" destOrd="0" presId="urn:microsoft.com/office/officeart/2005/8/layout/list1"/>
    <dgm:cxn modelId="{48583FD2-A9DF-49EC-A77F-85B72303F79F}" type="presParOf" srcId="{65A3E38E-5BA3-4061-95D7-7FF4BCE5BF85}" destId="{739C844D-4496-4DFF-AF14-6F43BC6D2A26}" srcOrd="5" destOrd="0" presId="urn:microsoft.com/office/officeart/2005/8/layout/list1"/>
    <dgm:cxn modelId="{0EEA2EE5-51BB-46BA-83B9-26AF3A01C396}" type="presParOf" srcId="{65A3E38E-5BA3-4061-95D7-7FF4BCE5BF85}" destId="{1424C782-FDD4-4A29-8279-4111779CB7F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FAAFDEC-65F1-477B-BA83-3C191CCAC95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4087F778-87DE-4C27-8756-81C0CBC8B675}">
      <dgm:prSet custT="1"/>
      <dgm:spPr/>
      <dgm:t>
        <a:bodyPr/>
        <a:lstStyle/>
        <a:p>
          <a:pPr rtl="0"/>
          <a:r>
            <a:rPr lang="en-US" sz="2000" dirty="0" smtClean="0"/>
            <a:t>Lab investigations (Eosinophilia, ↑Bilirubin, ↑WBC)</a:t>
          </a:r>
          <a:endParaRPr lang="en-IN" sz="2000" dirty="0"/>
        </a:p>
      </dgm:t>
    </dgm:pt>
    <dgm:pt modelId="{23FEB271-B547-4B24-B67D-5DE4123CC048}" type="parTrans" cxnId="{5C6737DB-C4D3-4BEC-90AF-03FA04515C76}">
      <dgm:prSet/>
      <dgm:spPr/>
      <dgm:t>
        <a:bodyPr/>
        <a:lstStyle/>
        <a:p>
          <a:endParaRPr lang="en-IN"/>
        </a:p>
      </dgm:t>
    </dgm:pt>
    <dgm:pt modelId="{761268FF-5F8C-4227-AFE5-79BD6743354A}" type="sibTrans" cxnId="{5C6737DB-C4D3-4BEC-90AF-03FA04515C76}">
      <dgm:prSet/>
      <dgm:spPr/>
      <dgm:t>
        <a:bodyPr/>
        <a:lstStyle/>
        <a:p>
          <a:endParaRPr lang="en-IN"/>
        </a:p>
      </dgm:t>
    </dgm:pt>
    <dgm:pt modelId="{8D757DA1-D83E-4DA4-BB42-109AA4B39373}">
      <dgm:prSet custT="1"/>
      <dgm:spPr/>
      <dgm:t>
        <a:bodyPr/>
        <a:lstStyle/>
        <a:p>
          <a:pPr rtl="0"/>
          <a:r>
            <a:rPr lang="en-US" sz="2000" dirty="0" smtClean="0"/>
            <a:t>Chest radiograph (shows calcification)</a:t>
          </a:r>
          <a:endParaRPr lang="en-IN" sz="2000" dirty="0"/>
        </a:p>
      </dgm:t>
    </dgm:pt>
    <dgm:pt modelId="{8FB66747-77DA-4353-8A0E-0AF0DF6603D1}" type="parTrans" cxnId="{B99ECAB4-B8E8-49F4-8FBE-E31CD8391400}">
      <dgm:prSet/>
      <dgm:spPr/>
      <dgm:t>
        <a:bodyPr/>
        <a:lstStyle/>
        <a:p>
          <a:endParaRPr lang="en-IN"/>
        </a:p>
      </dgm:t>
    </dgm:pt>
    <dgm:pt modelId="{CBFFAE77-12A6-4E52-9242-097C0D7309D9}" type="sibTrans" cxnId="{B99ECAB4-B8E8-49F4-8FBE-E31CD8391400}">
      <dgm:prSet/>
      <dgm:spPr/>
      <dgm:t>
        <a:bodyPr/>
        <a:lstStyle/>
        <a:p>
          <a:endParaRPr lang="en-IN"/>
        </a:p>
      </dgm:t>
    </dgm:pt>
    <dgm:pt modelId="{8759BBC6-AC26-488E-8415-91F2BA1F818F}">
      <dgm:prSet custT="1"/>
      <dgm:spPr/>
      <dgm:t>
        <a:bodyPr/>
        <a:lstStyle/>
        <a:p>
          <a:pPr rtl="0"/>
          <a:r>
            <a:rPr lang="en-US" sz="2000" dirty="0" smtClean="0"/>
            <a:t>Serology (ELISA)</a:t>
          </a:r>
          <a:endParaRPr lang="en-IN" sz="2800" dirty="0"/>
        </a:p>
      </dgm:t>
    </dgm:pt>
    <dgm:pt modelId="{22DF9B9D-DBE4-402D-AA0F-C36A34062B00}" type="parTrans" cxnId="{C4719BAF-F5D2-4B89-AC6F-191FBD82876D}">
      <dgm:prSet/>
      <dgm:spPr/>
      <dgm:t>
        <a:bodyPr/>
        <a:lstStyle/>
        <a:p>
          <a:endParaRPr lang="en-IN"/>
        </a:p>
      </dgm:t>
    </dgm:pt>
    <dgm:pt modelId="{AAC1E1A5-F4CF-427D-A500-9C7A1255EE72}" type="sibTrans" cxnId="{C4719BAF-F5D2-4B89-AC6F-191FBD82876D}">
      <dgm:prSet/>
      <dgm:spPr/>
      <dgm:t>
        <a:bodyPr/>
        <a:lstStyle/>
        <a:p>
          <a:endParaRPr lang="en-IN"/>
        </a:p>
      </dgm:t>
    </dgm:pt>
    <dgm:pt modelId="{337F6604-4134-4E80-997D-4D2561CBA7FF}">
      <dgm:prSet custT="1"/>
      <dgm:spPr/>
      <dgm:t>
        <a:bodyPr/>
        <a:lstStyle/>
        <a:p>
          <a:pPr rtl="0"/>
          <a:r>
            <a:rPr lang="en-US" sz="2800" dirty="0" smtClean="0"/>
            <a:t>Other investigations</a:t>
          </a:r>
          <a:endParaRPr lang="en-IN" sz="2800" dirty="0"/>
        </a:p>
      </dgm:t>
    </dgm:pt>
    <dgm:pt modelId="{99A6FBD1-83D8-4D25-A017-1A25B55588D5}" type="parTrans" cxnId="{3D52455A-CFA2-45EF-8457-A9C648C8F545}">
      <dgm:prSet/>
      <dgm:spPr/>
      <dgm:t>
        <a:bodyPr/>
        <a:lstStyle/>
        <a:p>
          <a:endParaRPr lang="en-IN"/>
        </a:p>
      </dgm:t>
    </dgm:pt>
    <dgm:pt modelId="{3789060B-52DC-4952-9312-49EE24A2BB7B}" type="sibTrans" cxnId="{3D52455A-CFA2-45EF-8457-A9C648C8F545}">
      <dgm:prSet/>
      <dgm:spPr/>
      <dgm:t>
        <a:bodyPr/>
        <a:lstStyle/>
        <a:p>
          <a:endParaRPr lang="en-IN"/>
        </a:p>
      </dgm:t>
    </dgm:pt>
    <dgm:pt modelId="{041EBECC-04F0-4C94-B7C5-27A52EEC1EB4}" type="pres">
      <dgm:prSet presAssocID="{CFAAFDEC-65F1-477B-BA83-3C191CCAC95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093EA3FB-9DF0-4C22-A69E-FD066113E4EC}" type="pres">
      <dgm:prSet presAssocID="{337F6604-4134-4E80-997D-4D2561CBA7FF}" presName="parentLin" presStyleCnt="0"/>
      <dgm:spPr/>
    </dgm:pt>
    <dgm:pt modelId="{92153E9D-426B-4488-8500-2005A0003EA4}" type="pres">
      <dgm:prSet presAssocID="{337F6604-4134-4E80-997D-4D2561CBA7FF}" presName="parentLeftMargin" presStyleLbl="node1" presStyleIdx="0" presStyleCnt="1"/>
      <dgm:spPr/>
      <dgm:t>
        <a:bodyPr/>
        <a:lstStyle/>
        <a:p>
          <a:endParaRPr lang="en-IN"/>
        </a:p>
      </dgm:t>
    </dgm:pt>
    <dgm:pt modelId="{0A731F09-F47A-49DF-AA29-507115587F49}" type="pres">
      <dgm:prSet presAssocID="{337F6604-4134-4E80-997D-4D2561CBA7F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4FD0D43-2C48-4909-BAC6-0F4EE8394DD6}" type="pres">
      <dgm:prSet presAssocID="{337F6604-4134-4E80-997D-4D2561CBA7FF}" presName="negativeSpace" presStyleCnt="0"/>
      <dgm:spPr/>
    </dgm:pt>
    <dgm:pt modelId="{0AD2A74C-6F98-4332-AF28-69FE49828383}" type="pres">
      <dgm:prSet presAssocID="{337F6604-4134-4E80-997D-4D2561CBA7FF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DB42ABF8-373E-4291-A2B8-BB95EB4FBB87}" type="presOf" srcId="{337F6604-4134-4E80-997D-4D2561CBA7FF}" destId="{0A731F09-F47A-49DF-AA29-507115587F49}" srcOrd="1" destOrd="0" presId="urn:microsoft.com/office/officeart/2005/8/layout/list1"/>
    <dgm:cxn modelId="{B99ECAB4-B8E8-49F4-8FBE-E31CD8391400}" srcId="{337F6604-4134-4E80-997D-4D2561CBA7FF}" destId="{8D757DA1-D83E-4DA4-BB42-109AA4B39373}" srcOrd="2" destOrd="0" parTransId="{8FB66747-77DA-4353-8A0E-0AF0DF6603D1}" sibTransId="{CBFFAE77-12A6-4E52-9242-097C0D7309D9}"/>
    <dgm:cxn modelId="{AD7B0CE7-7768-4F42-9151-AC0B76F8A983}" type="presOf" srcId="{CFAAFDEC-65F1-477B-BA83-3C191CCAC954}" destId="{041EBECC-04F0-4C94-B7C5-27A52EEC1EB4}" srcOrd="0" destOrd="0" presId="urn:microsoft.com/office/officeart/2005/8/layout/list1"/>
    <dgm:cxn modelId="{6740877E-6DB9-458E-9DAE-73597B06E99A}" type="presOf" srcId="{8759BBC6-AC26-488E-8415-91F2BA1F818F}" destId="{0AD2A74C-6F98-4332-AF28-69FE49828383}" srcOrd="0" destOrd="0" presId="urn:microsoft.com/office/officeart/2005/8/layout/list1"/>
    <dgm:cxn modelId="{5C6737DB-C4D3-4BEC-90AF-03FA04515C76}" srcId="{337F6604-4134-4E80-997D-4D2561CBA7FF}" destId="{4087F778-87DE-4C27-8756-81C0CBC8B675}" srcOrd="1" destOrd="0" parTransId="{23FEB271-B547-4B24-B67D-5DE4123CC048}" sibTransId="{761268FF-5F8C-4227-AFE5-79BD6743354A}"/>
    <dgm:cxn modelId="{2B773D6D-85BE-46B3-B97E-6D011B9CFAF1}" type="presOf" srcId="{337F6604-4134-4E80-997D-4D2561CBA7FF}" destId="{92153E9D-426B-4488-8500-2005A0003EA4}" srcOrd="0" destOrd="0" presId="urn:microsoft.com/office/officeart/2005/8/layout/list1"/>
    <dgm:cxn modelId="{08D63482-57A3-4E22-8124-472CB728EAFB}" type="presOf" srcId="{4087F778-87DE-4C27-8756-81C0CBC8B675}" destId="{0AD2A74C-6F98-4332-AF28-69FE49828383}" srcOrd="0" destOrd="1" presId="urn:microsoft.com/office/officeart/2005/8/layout/list1"/>
    <dgm:cxn modelId="{BAE71659-B1DE-4AF8-AD7E-BFF65818CA8D}" type="presOf" srcId="{8D757DA1-D83E-4DA4-BB42-109AA4B39373}" destId="{0AD2A74C-6F98-4332-AF28-69FE49828383}" srcOrd="0" destOrd="2" presId="urn:microsoft.com/office/officeart/2005/8/layout/list1"/>
    <dgm:cxn modelId="{C4719BAF-F5D2-4B89-AC6F-191FBD82876D}" srcId="{337F6604-4134-4E80-997D-4D2561CBA7FF}" destId="{8759BBC6-AC26-488E-8415-91F2BA1F818F}" srcOrd="0" destOrd="0" parTransId="{22DF9B9D-DBE4-402D-AA0F-C36A34062B00}" sibTransId="{AAC1E1A5-F4CF-427D-A500-9C7A1255EE72}"/>
    <dgm:cxn modelId="{3D52455A-CFA2-45EF-8457-A9C648C8F545}" srcId="{CFAAFDEC-65F1-477B-BA83-3C191CCAC954}" destId="{337F6604-4134-4E80-997D-4D2561CBA7FF}" srcOrd="0" destOrd="0" parTransId="{99A6FBD1-83D8-4D25-A017-1A25B55588D5}" sibTransId="{3789060B-52DC-4952-9312-49EE24A2BB7B}"/>
    <dgm:cxn modelId="{8250E718-0B9E-4325-9BDF-19762AC4F040}" type="presParOf" srcId="{041EBECC-04F0-4C94-B7C5-27A52EEC1EB4}" destId="{093EA3FB-9DF0-4C22-A69E-FD066113E4EC}" srcOrd="0" destOrd="0" presId="urn:microsoft.com/office/officeart/2005/8/layout/list1"/>
    <dgm:cxn modelId="{6E169970-CA76-4E31-9D95-65074340CF86}" type="presParOf" srcId="{093EA3FB-9DF0-4C22-A69E-FD066113E4EC}" destId="{92153E9D-426B-4488-8500-2005A0003EA4}" srcOrd="0" destOrd="0" presId="urn:microsoft.com/office/officeart/2005/8/layout/list1"/>
    <dgm:cxn modelId="{EA7A3C05-FDBB-476F-91A7-0698DCC89843}" type="presParOf" srcId="{093EA3FB-9DF0-4C22-A69E-FD066113E4EC}" destId="{0A731F09-F47A-49DF-AA29-507115587F49}" srcOrd="1" destOrd="0" presId="urn:microsoft.com/office/officeart/2005/8/layout/list1"/>
    <dgm:cxn modelId="{F0CB71DC-AB8E-469F-9D35-15085115EDB6}" type="presParOf" srcId="{041EBECC-04F0-4C94-B7C5-27A52EEC1EB4}" destId="{24FD0D43-2C48-4909-BAC6-0F4EE8394DD6}" srcOrd="1" destOrd="0" presId="urn:microsoft.com/office/officeart/2005/8/layout/list1"/>
    <dgm:cxn modelId="{71866F4E-EA82-4EBA-8B52-CA366F364644}" type="presParOf" srcId="{041EBECC-04F0-4C94-B7C5-27A52EEC1EB4}" destId="{0AD2A74C-6F98-4332-AF28-69FE4982838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64664E4-BC26-43C9-BE7E-6F6D534392F0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IN"/>
        </a:p>
      </dgm:t>
    </dgm:pt>
    <dgm:pt modelId="{366555F6-71EA-4179-A497-1829856AE889}">
      <dgm:prSet/>
      <dgm:spPr/>
      <dgm:t>
        <a:bodyPr/>
        <a:lstStyle/>
        <a:p>
          <a:pPr rtl="0"/>
          <a:r>
            <a:rPr lang="en-US" dirty="0" smtClean="0"/>
            <a:t>Eradication of the parasite within the cyst</a:t>
          </a:r>
          <a:endParaRPr lang="en-IN" dirty="0"/>
        </a:p>
      </dgm:t>
    </dgm:pt>
    <dgm:pt modelId="{021B2029-FB44-414F-AC1A-4437BE0721CC}" type="parTrans" cxnId="{D342D9CD-4335-4674-A70D-71027AEEB99B}">
      <dgm:prSet/>
      <dgm:spPr/>
      <dgm:t>
        <a:bodyPr/>
        <a:lstStyle/>
        <a:p>
          <a:endParaRPr lang="en-IN"/>
        </a:p>
      </dgm:t>
    </dgm:pt>
    <dgm:pt modelId="{4D22201F-181E-4582-B0E7-6C7139BBF5FA}" type="sibTrans" cxnId="{D342D9CD-4335-4674-A70D-71027AEEB99B}">
      <dgm:prSet/>
      <dgm:spPr/>
      <dgm:t>
        <a:bodyPr/>
        <a:lstStyle/>
        <a:p>
          <a:endParaRPr lang="en-IN"/>
        </a:p>
      </dgm:t>
    </dgm:pt>
    <dgm:pt modelId="{AA825B6A-0BE5-4E12-892E-44509CF323F9}">
      <dgm:prSet/>
      <dgm:spPr/>
      <dgm:t>
        <a:bodyPr/>
        <a:lstStyle/>
        <a:p>
          <a:pPr rtl="0"/>
          <a:r>
            <a:rPr lang="en-US" dirty="0" smtClean="0"/>
            <a:t>Protection of host against spillage of scoleces</a:t>
          </a:r>
          <a:endParaRPr lang="en-IN" dirty="0"/>
        </a:p>
      </dgm:t>
    </dgm:pt>
    <dgm:pt modelId="{F27D1994-D21F-4173-BC62-03C45D4346D5}" type="parTrans" cxnId="{21B6A843-E443-4523-99F0-6E420728A618}">
      <dgm:prSet/>
      <dgm:spPr/>
      <dgm:t>
        <a:bodyPr/>
        <a:lstStyle/>
        <a:p>
          <a:endParaRPr lang="en-IN"/>
        </a:p>
      </dgm:t>
    </dgm:pt>
    <dgm:pt modelId="{0C4D1AAB-899E-4C81-92BB-12569E25DCB4}" type="sibTrans" cxnId="{21B6A843-E443-4523-99F0-6E420728A618}">
      <dgm:prSet/>
      <dgm:spPr/>
      <dgm:t>
        <a:bodyPr/>
        <a:lstStyle/>
        <a:p>
          <a:endParaRPr lang="en-IN"/>
        </a:p>
      </dgm:t>
    </dgm:pt>
    <dgm:pt modelId="{F89E919F-F4C6-426B-A4B0-751DFF7AE5BF}">
      <dgm:prSet/>
      <dgm:spPr/>
      <dgm:t>
        <a:bodyPr/>
        <a:lstStyle/>
        <a:p>
          <a:pPr rtl="0"/>
          <a:r>
            <a:rPr lang="en-US" dirty="0" smtClean="0"/>
            <a:t>Management of complications</a:t>
          </a:r>
          <a:endParaRPr lang="en-IN" dirty="0"/>
        </a:p>
      </dgm:t>
    </dgm:pt>
    <dgm:pt modelId="{1F50BC5F-4A0A-4BD1-8268-183C0178B0B8}" type="parTrans" cxnId="{E89F22F4-92D9-4DDE-8104-66E42272CF39}">
      <dgm:prSet/>
      <dgm:spPr/>
      <dgm:t>
        <a:bodyPr/>
        <a:lstStyle/>
        <a:p>
          <a:endParaRPr lang="en-IN"/>
        </a:p>
      </dgm:t>
    </dgm:pt>
    <dgm:pt modelId="{A561F1B9-3939-4B7B-B94D-04287AFA6755}" type="sibTrans" cxnId="{E89F22F4-92D9-4DDE-8104-66E42272CF39}">
      <dgm:prSet/>
      <dgm:spPr/>
      <dgm:t>
        <a:bodyPr/>
        <a:lstStyle/>
        <a:p>
          <a:endParaRPr lang="en-IN"/>
        </a:p>
      </dgm:t>
    </dgm:pt>
    <dgm:pt modelId="{48602D70-AE44-409E-AE3D-32DE930B33BE}" type="pres">
      <dgm:prSet presAssocID="{564664E4-BC26-43C9-BE7E-6F6D534392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F6D7035-7230-46AA-BDED-A030136C2D40}" type="pres">
      <dgm:prSet presAssocID="{366555F6-71EA-4179-A497-1829856AE88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FE7CE2F-D368-49C4-89F7-4562991C1E87}" type="pres">
      <dgm:prSet presAssocID="{4D22201F-181E-4582-B0E7-6C7139BBF5FA}" presName="spacer" presStyleCnt="0"/>
      <dgm:spPr/>
    </dgm:pt>
    <dgm:pt modelId="{D12C59AE-F754-427F-91A0-C206151147C4}" type="pres">
      <dgm:prSet presAssocID="{AA825B6A-0BE5-4E12-892E-44509CF323F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8F1401D-8062-4362-912A-F1A44039E06A}" type="pres">
      <dgm:prSet presAssocID="{0C4D1AAB-899E-4C81-92BB-12569E25DCB4}" presName="spacer" presStyleCnt="0"/>
      <dgm:spPr/>
    </dgm:pt>
    <dgm:pt modelId="{B9F6652E-DC81-469A-BD5F-29DD3A7287A1}" type="pres">
      <dgm:prSet presAssocID="{F89E919F-F4C6-426B-A4B0-751DFF7AE5B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1B6A843-E443-4523-99F0-6E420728A618}" srcId="{564664E4-BC26-43C9-BE7E-6F6D534392F0}" destId="{AA825B6A-0BE5-4E12-892E-44509CF323F9}" srcOrd="1" destOrd="0" parTransId="{F27D1994-D21F-4173-BC62-03C45D4346D5}" sibTransId="{0C4D1AAB-899E-4C81-92BB-12569E25DCB4}"/>
    <dgm:cxn modelId="{65783885-A346-49A8-A116-22E83AD18B86}" type="presOf" srcId="{366555F6-71EA-4179-A497-1829856AE889}" destId="{FF6D7035-7230-46AA-BDED-A030136C2D40}" srcOrd="0" destOrd="0" presId="urn:microsoft.com/office/officeart/2005/8/layout/vList2"/>
    <dgm:cxn modelId="{D342D9CD-4335-4674-A70D-71027AEEB99B}" srcId="{564664E4-BC26-43C9-BE7E-6F6D534392F0}" destId="{366555F6-71EA-4179-A497-1829856AE889}" srcOrd="0" destOrd="0" parTransId="{021B2029-FB44-414F-AC1A-4437BE0721CC}" sibTransId="{4D22201F-181E-4582-B0E7-6C7139BBF5FA}"/>
    <dgm:cxn modelId="{2891584E-BEB0-48BE-A79C-B449C9164F3C}" type="presOf" srcId="{564664E4-BC26-43C9-BE7E-6F6D534392F0}" destId="{48602D70-AE44-409E-AE3D-32DE930B33BE}" srcOrd="0" destOrd="0" presId="urn:microsoft.com/office/officeart/2005/8/layout/vList2"/>
    <dgm:cxn modelId="{E89F22F4-92D9-4DDE-8104-66E42272CF39}" srcId="{564664E4-BC26-43C9-BE7E-6F6D534392F0}" destId="{F89E919F-F4C6-426B-A4B0-751DFF7AE5BF}" srcOrd="2" destOrd="0" parTransId="{1F50BC5F-4A0A-4BD1-8268-183C0178B0B8}" sibTransId="{A561F1B9-3939-4B7B-B94D-04287AFA6755}"/>
    <dgm:cxn modelId="{DDEB8482-56C9-4188-8B1A-5F99E60FC732}" type="presOf" srcId="{F89E919F-F4C6-426B-A4B0-751DFF7AE5BF}" destId="{B9F6652E-DC81-469A-BD5F-29DD3A7287A1}" srcOrd="0" destOrd="0" presId="urn:microsoft.com/office/officeart/2005/8/layout/vList2"/>
    <dgm:cxn modelId="{C655621B-820D-4A87-A013-1BEE4F0DAC61}" type="presOf" srcId="{AA825B6A-0BE5-4E12-892E-44509CF323F9}" destId="{D12C59AE-F754-427F-91A0-C206151147C4}" srcOrd="0" destOrd="0" presId="urn:microsoft.com/office/officeart/2005/8/layout/vList2"/>
    <dgm:cxn modelId="{F4A8E63C-8F05-44C3-BAB2-B9641E991051}" type="presParOf" srcId="{48602D70-AE44-409E-AE3D-32DE930B33BE}" destId="{FF6D7035-7230-46AA-BDED-A030136C2D40}" srcOrd="0" destOrd="0" presId="urn:microsoft.com/office/officeart/2005/8/layout/vList2"/>
    <dgm:cxn modelId="{92367A3F-9AAC-452D-87BA-E32F4A70117A}" type="presParOf" srcId="{48602D70-AE44-409E-AE3D-32DE930B33BE}" destId="{BFE7CE2F-D368-49C4-89F7-4562991C1E87}" srcOrd="1" destOrd="0" presId="urn:microsoft.com/office/officeart/2005/8/layout/vList2"/>
    <dgm:cxn modelId="{BFA10AEE-D49E-4F09-B7ED-2483A83F166D}" type="presParOf" srcId="{48602D70-AE44-409E-AE3D-32DE930B33BE}" destId="{D12C59AE-F754-427F-91A0-C206151147C4}" srcOrd="2" destOrd="0" presId="urn:microsoft.com/office/officeart/2005/8/layout/vList2"/>
    <dgm:cxn modelId="{8E8EB93F-DE4D-4DA3-9960-112D68DD83F5}" type="presParOf" srcId="{48602D70-AE44-409E-AE3D-32DE930B33BE}" destId="{E8F1401D-8062-4362-912A-F1A44039E06A}" srcOrd="3" destOrd="0" presId="urn:microsoft.com/office/officeart/2005/8/layout/vList2"/>
    <dgm:cxn modelId="{8E851DDA-0CA1-4BC6-B9A6-1218EBCB2827}" type="presParOf" srcId="{48602D70-AE44-409E-AE3D-32DE930B33BE}" destId="{B9F6652E-DC81-469A-BD5F-29DD3A7287A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CD737C1-E033-48C5-A1B3-6EB1E468BAD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965A2474-85C1-4EB7-BCC1-2BC09A253CB0}">
      <dgm:prSet phldrT="[Text]"/>
      <dgm:spPr/>
      <dgm:t>
        <a:bodyPr/>
        <a:lstStyle/>
        <a:p>
          <a:r>
            <a:rPr lang="en-US" dirty="0" smtClean="0"/>
            <a:t>Medical</a:t>
          </a:r>
          <a:endParaRPr lang="en-IN" dirty="0"/>
        </a:p>
      </dgm:t>
    </dgm:pt>
    <dgm:pt modelId="{D00D43F3-C869-4967-AAFC-ADB2206682FB}" type="parTrans" cxnId="{C65DE239-F93A-4ABF-9E1D-30B6E8AB574A}">
      <dgm:prSet/>
      <dgm:spPr/>
      <dgm:t>
        <a:bodyPr/>
        <a:lstStyle/>
        <a:p>
          <a:endParaRPr lang="en-IN"/>
        </a:p>
      </dgm:t>
    </dgm:pt>
    <dgm:pt modelId="{B2D94E36-7E1A-4FC3-A3AB-D869FC1AA95E}" type="sibTrans" cxnId="{C65DE239-F93A-4ABF-9E1D-30B6E8AB574A}">
      <dgm:prSet/>
      <dgm:spPr/>
      <dgm:t>
        <a:bodyPr/>
        <a:lstStyle/>
        <a:p>
          <a:endParaRPr lang="en-IN"/>
        </a:p>
      </dgm:t>
    </dgm:pt>
    <dgm:pt modelId="{65B0B85C-EC93-4CB3-9150-F54EE4DD0629}">
      <dgm:prSet phldrT="[Text]"/>
      <dgm:spPr/>
      <dgm:t>
        <a:bodyPr/>
        <a:lstStyle/>
        <a:p>
          <a:r>
            <a:rPr lang="en-US" dirty="0" smtClean="0"/>
            <a:t>PAIR</a:t>
          </a:r>
          <a:endParaRPr lang="en-IN" dirty="0"/>
        </a:p>
      </dgm:t>
    </dgm:pt>
    <dgm:pt modelId="{FB8CF3EE-159C-4818-AB2C-7EC3DB91E022}" type="parTrans" cxnId="{526F2AD1-714E-4C3A-820A-27F3E5A5DE0B}">
      <dgm:prSet/>
      <dgm:spPr/>
      <dgm:t>
        <a:bodyPr/>
        <a:lstStyle/>
        <a:p>
          <a:endParaRPr lang="en-IN"/>
        </a:p>
      </dgm:t>
    </dgm:pt>
    <dgm:pt modelId="{A28FC749-714C-45B9-8A8B-92C185473E4A}" type="sibTrans" cxnId="{526F2AD1-714E-4C3A-820A-27F3E5A5DE0B}">
      <dgm:prSet/>
      <dgm:spPr/>
      <dgm:t>
        <a:bodyPr/>
        <a:lstStyle/>
        <a:p>
          <a:endParaRPr lang="en-IN"/>
        </a:p>
      </dgm:t>
    </dgm:pt>
    <dgm:pt modelId="{9695C363-8DD9-4439-8FFD-9EEFE61C4290}">
      <dgm:prSet phldrT="[Text]"/>
      <dgm:spPr/>
      <dgm:t>
        <a:bodyPr/>
        <a:lstStyle/>
        <a:p>
          <a:r>
            <a:rPr lang="en-US" dirty="0" smtClean="0"/>
            <a:t>Surgical</a:t>
          </a:r>
          <a:endParaRPr lang="en-IN" dirty="0"/>
        </a:p>
      </dgm:t>
    </dgm:pt>
    <dgm:pt modelId="{07EECBED-9C98-42A9-88D9-5DC0F2507ECD}" type="parTrans" cxnId="{83F65F18-46C7-4CD9-8C9F-C51883811233}">
      <dgm:prSet/>
      <dgm:spPr/>
      <dgm:t>
        <a:bodyPr/>
        <a:lstStyle/>
        <a:p>
          <a:endParaRPr lang="en-IN"/>
        </a:p>
      </dgm:t>
    </dgm:pt>
    <dgm:pt modelId="{AC2C560C-FB84-4EC5-BE8B-C07BC5A99890}" type="sibTrans" cxnId="{83F65F18-46C7-4CD9-8C9F-C51883811233}">
      <dgm:prSet/>
      <dgm:spPr/>
      <dgm:t>
        <a:bodyPr/>
        <a:lstStyle/>
        <a:p>
          <a:endParaRPr lang="en-IN"/>
        </a:p>
      </dgm:t>
    </dgm:pt>
    <dgm:pt modelId="{9DFA6153-FA75-4E30-BA69-B28C5ACCD1EC}">
      <dgm:prSet phldrT="[Text]"/>
      <dgm:spPr/>
      <dgm:t>
        <a:bodyPr/>
        <a:lstStyle/>
        <a:p>
          <a:r>
            <a:rPr lang="en-US" dirty="0" smtClean="0"/>
            <a:t>Small cysts</a:t>
          </a:r>
          <a:endParaRPr lang="en-IN" dirty="0"/>
        </a:p>
      </dgm:t>
    </dgm:pt>
    <dgm:pt modelId="{74CC4C58-3B95-4010-8EB6-FD73A33374B9}" type="parTrans" cxnId="{37C7F20C-EB2E-4131-BD50-F7DDFE483C01}">
      <dgm:prSet/>
      <dgm:spPr/>
      <dgm:t>
        <a:bodyPr/>
        <a:lstStyle/>
        <a:p>
          <a:endParaRPr lang="en-IN"/>
        </a:p>
      </dgm:t>
    </dgm:pt>
    <dgm:pt modelId="{337A46BE-0607-417E-B814-18F93CCE6EF8}" type="sibTrans" cxnId="{37C7F20C-EB2E-4131-BD50-F7DDFE483C01}">
      <dgm:prSet/>
      <dgm:spPr/>
      <dgm:t>
        <a:bodyPr/>
        <a:lstStyle/>
        <a:p>
          <a:endParaRPr lang="en-IN"/>
        </a:p>
      </dgm:t>
    </dgm:pt>
    <dgm:pt modelId="{D30C7B80-39FA-4E76-AFEE-8CFD061933FD}">
      <dgm:prSet phldrT="[Text]"/>
      <dgm:spPr/>
      <dgm:t>
        <a:bodyPr/>
        <a:lstStyle/>
        <a:p>
          <a:r>
            <a:rPr lang="en-US" dirty="0" smtClean="0"/>
            <a:t>Relapse after Surgery</a:t>
          </a:r>
          <a:endParaRPr lang="en-IN" dirty="0"/>
        </a:p>
      </dgm:t>
    </dgm:pt>
    <dgm:pt modelId="{0637273D-DCE4-414F-BD08-62BD51B31DE9}" type="parTrans" cxnId="{A79109BF-5E4E-430E-8F63-ECC381E2FF4B}">
      <dgm:prSet/>
      <dgm:spPr/>
      <dgm:t>
        <a:bodyPr/>
        <a:lstStyle/>
        <a:p>
          <a:endParaRPr lang="en-IN"/>
        </a:p>
      </dgm:t>
    </dgm:pt>
    <dgm:pt modelId="{4109BDD9-4BE6-491B-9489-6F68195BFB05}" type="sibTrans" cxnId="{A79109BF-5E4E-430E-8F63-ECC381E2FF4B}">
      <dgm:prSet/>
      <dgm:spPr/>
      <dgm:t>
        <a:bodyPr/>
        <a:lstStyle/>
        <a:p>
          <a:endParaRPr lang="en-IN"/>
        </a:p>
      </dgm:t>
    </dgm:pt>
    <dgm:pt modelId="{9CD357E9-F558-4E0C-B228-3384864005AE}">
      <dgm:prSet phldrT="[Text]"/>
      <dgm:spPr/>
      <dgm:t>
        <a:bodyPr/>
        <a:lstStyle/>
        <a:p>
          <a:r>
            <a:rPr lang="en-US" dirty="0" smtClean="0"/>
            <a:t>Multiple cysts in several organs</a:t>
          </a:r>
          <a:endParaRPr lang="en-IN" dirty="0"/>
        </a:p>
      </dgm:t>
    </dgm:pt>
    <dgm:pt modelId="{F9115A50-6CB9-4CEF-AA18-B0FE0EBF01B1}" type="parTrans" cxnId="{1BB318B2-6BAD-417B-8F21-185DB979A038}">
      <dgm:prSet/>
      <dgm:spPr/>
      <dgm:t>
        <a:bodyPr/>
        <a:lstStyle/>
        <a:p>
          <a:endParaRPr lang="en-IN"/>
        </a:p>
      </dgm:t>
    </dgm:pt>
    <dgm:pt modelId="{C231D5B4-A857-4A63-A056-6068481AEDF9}" type="sibTrans" cxnId="{1BB318B2-6BAD-417B-8F21-185DB979A038}">
      <dgm:prSet/>
      <dgm:spPr/>
      <dgm:t>
        <a:bodyPr/>
        <a:lstStyle/>
        <a:p>
          <a:endParaRPr lang="en-IN"/>
        </a:p>
      </dgm:t>
    </dgm:pt>
    <dgm:pt modelId="{AC128EC9-69F5-466D-832A-50F4D3B7605E}">
      <dgm:prSet phldrT="[Text]"/>
      <dgm:spPr/>
      <dgm:t>
        <a:bodyPr/>
        <a:lstStyle/>
        <a:p>
          <a:r>
            <a:rPr lang="en-US" dirty="0" smtClean="0"/>
            <a:t>Failure of chemo TX</a:t>
          </a:r>
          <a:endParaRPr lang="en-IN" dirty="0"/>
        </a:p>
      </dgm:t>
    </dgm:pt>
    <dgm:pt modelId="{7C0FE69C-91D0-4500-9BD1-521ED35C95AA}" type="parTrans" cxnId="{4D56D520-D8ED-4211-84C5-812E2C8BBC2C}">
      <dgm:prSet/>
      <dgm:spPr/>
      <dgm:t>
        <a:bodyPr/>
        <a:lstStyle/>
        <a:p>
          <a:endParaRPr lang="en-IN"/>
        </a:p>
      </dgm:t>
    </dgm:pt>
    <dgm:pt modelId="{FF53CD08-3DED-4BBA-B368-592E4F3C9FEF}" type="sibTrans" cxnId="{4D56D520-D8ED-4211-84C5-812E2C8BBC2C}">
      <dgm:prSet/>
      <dgm:spPr/>
      <dgm:t>
        <a:bodyPr/>
        <a:lstStyle/>
        <a:p>
          <a:endParaRPr lang="en-IN"/>
        </a:p>
      </dgm:t>
    </dgm:pt>
    <dgm:pt modelId="{4A6AC19E-A0A2-4220-8BF5-ED01A1E9C3AF}">
      <dgm:prSet phldrT="[Text]"/>
      <dgm:spPr/>
      <dgm:t>
        <a:bodyPr/>
        <a:lstStyle/>
        <a:p>
          <a:r>
            <a:rPr lang="en-US" dirty="0" smtClean="0"/>
            <a:t>Refuse SX</a:t>
          </a:r>
          <a:endParaRPr lang="en-IN" dirty="0"/>
        </a:p>
      </dgm:t>
    </dgm:pt>
    <dgm:pt modelId="{2049C805-E5FF-488C-9287-48009E1DB8FB}" type="parTrans" cxnId="{4464F05B-1399-4C9C-BFB0-D4911175AF1B}">
      <dgm:prSet/>
      <dgm:spPr/>
      <dgm:t>
        <a:bodyPr/>
        <a:lstStyle/>
        <a:p>
          <a:endParaRPr lang="en-IN"/>
        </a:p>
      </dgm:t>
    </dgm:pt>
    <dgm:pt modelId="{47954B39-3DFB-4765-BA86-044F1B6AA366}" type="sibTrans" cxnId="{4464F05B-1399-4C9C-BFB0-D4911175AF1B}">
      <dgm:prSet/>
      <dgm:spPr/>
      <dgm:t>
        <a:bodyPr/>
        <a:lstStyle/>
        <a:p>
          <a:endParaRPr lang="en-IN"/>
        </a:p>
      </dgm:t>
    </dgm:pt>
    <dgm:pt modelId="{FB804D07-4100-44ED-9E3B-C2D6E44565CA}">
      <dgm:prSet phldrT="[Text]"/>
      <dgm:spPr/>
      <dgm:t>
        <a:bodyPr/>
        <a:lstStyle/>
        <a:p>
          <a:r>
            <a:rPr lang="en-US" dirty="0" smtClean="0"/>
            <a:t>It is the treatment of choice</a:t>
          </a:r>
          <a:endParaRPr lang="en-IN" dirty="0"/>
        </a:p>
      </dgm:t>
    </dgm:pt>
    <dgm:pt modelId="{CAA80C64-5EFE-41D5-9AEE-66E85F20C8FC}" type="parTrans" cxnId="{EC74B970-F6C6-4138-BCF7-832F8381C4D2}">
      <dgm:prSet/>
      <dgm:spPr/>
      <dgm:t>
        <a:bodyPr/>
        <a:lstStyle/>
        <a:p>
          <a:endParaRPr lang="en-IN"/>
        </a:p>
      </dgm:t>
    </dgm:pt>
    <dgm:pt modelId="{9839DC2D-497A-45A8-80A5-24897217D101}" type="sibTrans" cxnId="{EC74B970-F6C6-4138-BCF7-832F8381C4D2}">
      <dgm:prSet/>
      <dgm:spPr/>
      <dgm:t>
        <a:bodyPr/>
        <a:lstStyle/>
        <a:p>
          <a:endParaRPr lang="en-IN"/>
        </a:p>
      </dgm:t>
    </dgm:pt>
    <dgm:pt modelId="{8C7F1E63-232B-4E90-BC9C-75833EB1B73F}" type="pres">
      <dgm:prSet presAssocID="{0CD737C1-E033-48C5-A1B3-6EB1E468BA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9726E25-13D6-402D-9A91-56638B0518F5}" type="pres">
      <dgm:prSet presAssocID="{965A2474-85C1-4EB7-BCC1-2BC09A253CB0}" presName="composite" presStyleCnt="0"/>
      <dgm:spPr/>
    </dgm:pt>
    <dgm:pt modelId="{0E641F95-B1BE-4A37-BF82-1C7F36F6ECA6}" type="pres">
      <dgm:prSet presAssocID="{965A2474-85C1-4EB7-BCC1-2BC09A253CB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7FD0637-BF29-41C6-9D7D-AF892AABC21C}" type="pres">
      <dgm:prSet presAssocID="{965A2474-85C1-4EB7-BCC1-2BC09A253CB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8D04328-80C4-450A-82DC-42BA0547734D}" type="pres">
      <dgm:prSet presAssocID="{B2D94E36-7E1A-4FC3-A3AB-D869FC1AA95E}" presName="space" presStyleCnt="0"/>
      <dgm:spPr/>
    </dgm:pt>
    <dgm:pt modelId="{886AE3AE-79E6-4475-BFD6-E7E8F469AE93}" type="pres">
      <dgm:prSet presAssocID="{65B0B85C-EC93-4CB3-9150-F54EE4DD0629}" presName="composite" presStyleCnt="0"/>
      <dgm:spPr/>
    </dgm:pt>
    <dgm:pt modelId="{BF289FF2-0C63-4AAC-9971-833F38BF8318}" type="pres">
      <dgm:prSet presAssocID="{65B0B85C-EC93-4CB3-9150-F54EE4DD062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34A77CB-0BE4-4643-A7AC-83175CC920D2}" type="pres">
      <dgm:prSet presAssocID="{65B0B85C-EC93-4CB3-9150-F54EE4DD0629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5AAB793-60D9-4891-A648-6BB3D99A3B52}" type="pres">
      <dgm:prSet presAssocID="{A28FC749-714C-45B9-8A8B-92C185473E4A}" presName="space" presStyleCnt="0"/>
      <dgm:spPr/>
    </dgm:pt>
    <dgm:pt modelId="{77AEBCC6-42F4-450E-97AE-84A01C0FD120}" type="pres">
      <dgm:prSet presAssocID="{9695C363-8DD9-4439-8FFD-9EEFE61C4290}" presName="composite" presStyleCnt="0"/>
      <dgm:spPr/>
    </dgm:pt>
    <dgm:pt modelId="{4770C575-4ECB-4425-AE5A-E7381496273A}" type="pres">
      <dgm:prSet presAssocID="{9695C363-8DD9-4439-8FFD-9EEFE61C429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B9F09D3-2E7D-420E-A6FF-D5EE279533FD}" type="pres">
      <dgm:prSet presAssocID="{9695C363-8DD9-4439-8FFD-9EEFE61C429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83F65F18-46C7-4CD9-8C9F-C51883811233}" srcId="{0CD737C1-E033-48C5-A1B3-6EB1E468BADF}" destId="{9695C363-8DD9-4439-8FFD-9EEFE61C4290}" srcOrd="2" destOrd="0" parTransId="{07EECBED-9C98-42A9-88D9-5DC0F2507ECD}" sibTransId="{AC2C560C-FB84-4EC5-BE8B-C07BC5A99890}"/>
    <dgm:cxn modelId="{B0BA11B0-A860-4D54-B9FC-1516B6E77362}" type="presOf" srcId="{65B0B85C-EC93-4CB3-9150-F54EE4DD0629}" destId="{BF289FF2-0C63-4AAC-9971-833F38BF8318}" srcOrd="0" destOrd="0" presId="urn:microsoft.com/office/officeart/2005/8/layout/hList1"/>
    <dgm:cxn modelId="{23617198-178F-44C7-B2E9-A8BD5FCF390D}" type="presOf" srcId="{0CD737C1-E033-48C5-A1B3-6EB1E468BADF}" destId="{8C7F1E63-232B-4E90-BC9C-75833EB1B73F}" srcOrd="0" destOrd="0" presId="urn:microsoft.com/office/officeart/2005/8/layout/hList1"/>
    <dgm:cxn modelId="{EC74B970-F6C6-4138-BCF7-832F8381C4D2}" srcId="{9695C363-8DD9-4439-8FFD-9EEFE61C4290}" destId="{FB804D07-4100-44ED-9E3B-C2D6E44565CA}" srcOrd="0" destOrd="0" parTransId="{CAA80C64-5EFE-41D5-9AEE-66E85F20C8FC}" sibTransId="{9839DC2D-497A-45A8-80A5-24897217D101}"/>
    <dgm:cxn modelId="{1BB318B2-6BAD-417B-8F21-185DB979A038}" srcId="{965A2474-85C1-4EB7-BCC1-2BC09A253CB0}" destId="{9CD357E9-F558-4E0C-B228-3384864005AE}" srcOrd="1" destOrd="0" parTransId="{F9115A50-6CB9-4CEF-AA18-B0FE0EBF01B1}" sibTransId="{C231D5B4-A857-4A63-A056-6068481AEDF9}"/>
    <dgm:cxn modelId="{1BC0C5B6-9797-465F-A0CC-80E250D7E00D}" type="presOf" srcId="{9CD357E9-F558-4E0C-B228-3384864005AE}" destId="{97FD0637-BF29-41C6-9D7D-AF892AABC21C}" srcOrd="0" destOrd="1" presId="urn:microsoft.com/office/officeart/2005/8/layout/hList1"/>
    <dgm:cxn modelId="{CF30D4D1-5FA5-4915-ACB9-EE474815E508}" type="presOf" srcId="{AC128EC9-69F5-466D-832A-50F4D3B7605E}" destId="{834A77CB-0BE4-4643-A7AC-83175CC920D2}" srcOrd="0" destOrd="1" presId="urn:microsoft.com/office/officeart/2005/8/layout/hList1"/>
    <dgm:cxn modelId="{49C3598A-0FD3-459B-98D2-4CFDD1D2FBB2}" type="presOf" srcId="{9695C363-8DD9-4439-8FFD-9EEFE61C4290}" destId="{4770C575-4ECB-4425-AE5A-E7381496273A}" srcOrd="0" destOrd="0" presId="urn:microsoft.com/office/officeart/2005/8/layout/hList1"/>
    <dgm:cxn modelId="{ACD0BA32-5484-44BB-BEE9-8D78D42D2DF2}" type="presOf" srcId="{D30C7B80-39FA-4E76-AFEE-8CFD061933FD}" destId="{834A77CB-0BE4-4643-A7AC-83175CC920D2}" srcOrd="0" destOrd="0" presId="urn:microsoft.com/office/officeart/2005/8/layout/hList1"/>
    <dgm:cxn modelId="{B46F9426-C206-4680-9E65-2F46473CCA73}" type="presOf" srcId="{FB804D07-4100-44ED-9E3B-C2D6E44565CA}" destId="{5B9F09D3-2E7D-420E-A6FF-D5EE279533FD}" srcOrd="0" destOrd="0" presId="urn:microsoft.com/office/officeart/2005/8/layout/hList1"/>
    <dgm:cxn modelId="{526F2AD1-714E-4C3A-820A-27F3E5A5DE0B}" srcId="{0CD737C1-E033-48C5-A1B3-6EB1E468BADF}" destId="{65B0B85C-EC93-4CB3-9150-F54EE4DD0629}" srcOrd="1" destOrd="0" parTransId="{FB8CF3EE-159C-4818-AB2C-7EC3DB91E022}" sibTransId="{A28FC749-714C-45B9-8A8B-92C185473E4A}"/>
    <dgm:cxn modelId="{050C16B3-69F6-4B97-82E7-0C55B46F27DC}" type="presOf" srcId="{4A6AC19E-A0A2-4220-8BF5-ED01A1E9C3AF}" destId="{834A77CB-0BE4-4643-A7AC-83175CC920D2}" srcOrd="0" destOrd="2" presId="urn:microsoft.com/office/officeart/2005/8/layout/hList1"/>
    <dgm:cxn modelId="{A79109BF-5E4E-430E-8F63-ECC381E2FF4B}" srcId="{65B0B85C-EC93-4CB3-9150-F54EE4DD0629}" destId="{D30C7B80-39FA-4E76-AFEE-8CFD061933FD}" srcOrd="0" destOrd="0" parTransId="{0637273D-DCE4-414F-BD08-62BD51B31DE9}" sibTransId="{4109BDD9-4BE6-491B-9489-6F68195BFB05}"/>
    <dgm:cxn modelId="{4464F05B-1399-4C9C-BFB0-D4911175AF1B}" srcId="{65B0B85C-EC93-4CB3-9150-F54EE4DD0629}" destId="{4A6AC19E-A0A2-4220-8BF5-ED01A1E9C3AF}" srcOrd="2" destOrd="0" parTransId="{2049C805-E5FF-488C-9287-48009E1DB8FB}" sibTransId="{47954B39-3DFB-4765-BA86-044F1B6AA366}"/>
    <dgm:cxn modelId="{7FE9F75F-BE78-4547-968F-513C4F217C83}" type="presOf" srcId="{965A2474-85C1-4EB7-BCC1-2BC09A253CB0}" destId="{0E641F95-B1BE-4A37-BF82-1C7F36F6ECA6}" srcOrd="0" destOrd="0" presId="urn:microsoft.com/office/officeart/2005/8/layout/hList1"/>
    <dgm:cxn modelId="{FA05FB03-A556-410B-B39F-F30C95D5C508}" type="presOf" srcId="{9DFA6153-FA75-4E30-BA69-B28C5ACCD1EC}" destId="{97FD0637-BF29-41C6-9D7D-AF892AABC21C}" srcOrd="0" destOrd="0" presId="urn:microsoft.com/office/officeart/2005/8/layout/hList1"/>
    <dgm:cxn modelId="{C65DE239-F93A-4ABF-9E1D-30B6E8AB574A}" srcId="{0CD737C1-E033-48C5-A1B3-6EB1E468BADF}" destId="{965A2474-85C1-4EB7-BCC1-2BC09A253CB0}" srcOrd="0" destOrd="0" parTransId="{D00D43F3-C869-4967-AAFC-ADB2206682FB}" sibTransId="{B2D94E36-7E1A-4FC3-A3AB-D869FC1AA95E}"/>
    <dgm:cxn modelId="{37C7F20C-EB2E-4131-BD50-F7DDFE483C01}" srcId="{965A2474-85C1-4EB7-BCC1-2BC09A253CB0}" destId="{9DFA6153-FA75-4E30-BA69-B28C5ACCD1EC}" srcOrd="0" destOrd="0" parTransId="{74CC4C58-3B95-4010-8EB6-FD73A33374B9}" sibTransId="{337A46BE-0607-417E-B814-18F93CCE6EF8}"/>
    <dgm:cxn modelId="{4D56D520-D8ED-4211-84C5-812E2C8BBC2C}" srcId="{65B0B85C-EC93-4CB3-9150-F54EE4DD0629}" destId="{AC128EC9-69F5-466D-832A-50F4D3B7605E}" srcOrd="1" destOrd="0" parTransId="{7C0FE69C-91D0-4500-9BD1-521ED35C95AA}" sibTransId="{FF53CD08-3DED-4BBA-B368-592E4F3C9FEF}"/>
    <dgm:cxn modelId="{B3DECB1C-A09F-45E5-95BC-A5820C597299}" type="presParOf" srcId="{8C7F1E63-232B-4E90-BC9C-75833EB1B73F}" destId="{29726E25-13D6-402D-9A91-56638B0518F5}" srcOrd="0" destOrd="0" presId="urn:microsoft.com/office/officeart/2005/8/layout/hList1"/>
    <dgm:cxn modelId="{3A1791D0-10EA-4709-8278-CAAC284F0255}" type="presParOf" srcId="{29726E25-13D6-402D-9A91-56638B0518F5}" destId="{0E641F95-B1BE-4A37-BF82-1C7F36F6ECA6}" srcOrd="0" destOrd="0" presId="urn:microsoft.com/office/officeart/2005/8/layout/hList1"/>
    <dgm:cxn modelId="{BE03F523-F306-445B-96ED-CBB41E6A0D6F}" type="presParOf" srcId="{29726E25-13D6-402D-9A91-56638B0518F5}" destId="{97FD0637-BF29-41C6-9D7D-AF892AABC21C}" srcOrd="1" destOrd="0" presId="urn:microsoft.com/office/officeart/2005/8/layout/hList1"/>
    <dgm:cxn modelId="{DFC08693-9D68-45EC-A3E9-F740189153FF}" type="presParOf" srcId="{8C7F1E63-232B-4E90-BC9C-75833EB1B73F}" destId="{78D04328-80C4-450A-82DC-42BA0547734D}" srcOrd="1" destOrd="0" presId="urn:microsoft.com/office/officeart/2005/8/layout/hList1"/>
    <dgm:cxn modelId="{BF660556-67D0-457C-A1A5-60279EF6F41B}" type="presParOf" srcId="{8C7F1E63-232B-4E90-BC9C-75833EB1B73F}" destId="{886AE3AE-79E6-4475-BFD6-E7E8F469AE93}" srcOrd="2" destOrd="0" presId="urn:microsoft.com/office/officeart/2005/8/layout/hList1"/>
    <dgm:cxn modelId="{35E05392-F9A9-46E2-9430-6FE9A5251236}" type="presParOf" srcId="{886AE3AE-79E6-4475-BFD6-E7E8F469AE93}" destId="{BF289FF2-0C63-4AAC-9971-833F38BF8318}" srcOrd="0" destOrd="0" presId="urn:microsoft.com/office/officeart/2005/8/layout/hList1"/>
    <dgm:cxn modelId="{F8DDEC3E-289A-4B64-8541-E940E3E3FFE2}" type="presParOf" srcId="{886AE3AE-79E6-4475-BFD6-E7E8F469AE93}" destId="{834A77CB-0BE4-4643-A7AC-83175CC920D2}" srcOrd="1" destOrd="0" presId="urn:microsoft.com/office/officeart/2005/8/layout/hList1"/>
    <dgm:cxn modelId="{E749DF62-E1A4-4B94-8953-1070BFC14919}" type="presParOf" srcId="{8C7F1E63-232B-4E90-BC9C-75833EB1B73F}" destId="{95AAB793-60D9-4891-A648-6BB3D99A3B52}" srcOrd="3" destOrd="0" presId="urn:microsoft.com/office/officeart/2005/8/layout/hList1"/>
    <dgm:cxn modelId="{6976D7F5-3AE9-4304-A0B0-F53F7F9A971A}" type="presParOf" srcId="{8C7F1E63-232B-4E90-BC9C-75833EB1B73F}" destId="{77AEBCC6-42F4-450E-97AE-84A01C0FD120}" srcOrd="4" destOrd="0" presId="urn:microsoft.com/office/officeart/2005/8/layout/hList1"/>
    <dgm:cxn modelId="{0B9BE8B0-F0CC-47FA-AC22-12A503B349CE}" type="presParOf" srcId="{77AEBCC6-42F4-450E-97AE-84A01C0FD120}" destId="{4770C575-4ECB-4425-AE5A-E7381496273A}" srcOrd="0" destOrd="0" presId="urn:microsoft.com/office/officeart/2005/8/layout/hList1"/>
    <dgm:cxn modelId="{2B53FA25-9E6F-4AAE-96A0-696ADBB15F2E}" type="presParOf" srcId="{77AEBCC6-42F4-450E-97AE-84A01C0FD120}" destId="{5B9F09D3-2E7D-420E-A6FF-D5EE279533F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6062A1-4851-49C5-B1F7-C63F9A3C2F0E}">
      <dsp:nvSpPr>
        <dsp:cNvPr id="0" name=""/>
        <dsp:cNvSpPr/>
      </dsp:nvSpPr>
      <dsp:spPr>
        <a:xfrm>
          <a:off x="-4906583" y="-751877"/>
          <a:ext cx="5843743" cy="5843743"/>
        </a:xfrm>
        <a:prstGeom prst="blockArc">
          <a:avLst>
            <a:gd name="adj1" fmla="val 18900000"/>
            <a:gd name="adj2" fmla="val 2700000"/>
            <a:gd name="adj3" fmla="val 370"/>
          </a:avLst>
        </a:pr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5D06B-8E1C-49F7-966D-1BA77477D230}">
      <dsp:nvSpPr>
        <dsp:cNvPr id="0" name=""/>
        <dsp:cNvSpPr/>
      </dsp:nvSpPr>
      <dsp:spPr>
        <a:xfrm>
          <a:off x="490764" y="333658"/>
          <a:ext cx="10818274" cy="6676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9958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Common in Asia, Africa, Europe, the Middle East, Central and South America.</a:t>
          </a:r>
          <a:endParaRPr lang="en-IN" sz="2400" b="1" kern="1200" dirty="0"/>
        </a:p>
      </dsp:txBody>
      <dsp:txXfrm>
        <a:off x="490764" y="333658"/>
        <a:ext cx="10818274" cy="667663"/>
      </dsp:txXfrm>
    </dsp:sp>
    <dsp:sp modelId="{39C65D28-7849-4B41-9486-3D0D96316D7C}">
      <dsp:nvSpPr>
        <dsp:cNvPr id="0" name=""/>
        <dsp:cNvSpPr/>
      </dsp:nvSpPr>
      <dsp:spPr>
        <a:xfrm>
          <a:off x="73475" y="250200"/>
          <a:ext cx="834579" cy="8345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4E23E4-A0B2-417D-A9B0-AA79618402B1}">
      <dsp:nvSpPr>
        <dsp:cNvPr id="0" name=""/>
        <dsp:cNvSpPr/>
      </dsp:nvSpPr>
      <dsp:spPr>
        <a:xfrm>
          <a:off x="873551" y="1335327"/>
          <a:ext cx="10435487" cy="6676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9958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In India common in sheep raising communities.</a:t>
          </a:r>
          <a:endParaRPr lang="en-IN" sz="2400" b="1" kern="1200" dirty="0"/>
        </a:p>
      </dsp:txBody>
      <dsp:txXfrm>
        <a:off x="873551" y="1335327"/>
        <a:ext cx="10435487" cy="667663"/>
      </dsp:txXfrm>
    </dsp:sp>
    <dsp:sp modelId="{0184E532-5665-4B62-B155-2E3412010318}">
      <dsp:nvSpPr>
        <dsp:cNvPr id="0" name=""/>
        <dsp:cNvSpPr/>
      </dsp:nvSpPr>
      <dsp:spPr>
        <a:xfrm>
          <a:off x="456262" y="1251869"/>
          <a:ext cx="834579" cy="8345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C3083B-D8E5-4ADC-A183-807D78560A46}">
      <dsp:nvSpPr>
        <dsp:cNvPr id="0" name=""/>
        <dsp:cNvSpPr/>
      </dsp:nvSpPr>
      <dsp:spPr>
        <a:xfrm>
          <a:off x="873551" y="2336996"/>
          <a:ext cx="10435487" cy="6676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9958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Common in Andhra Pradesh, Sourashtra and Tamil Nadu.</a:t>
          </a:r>
          <a:endParaRPr lang="en-IN" sz="2400" b="1" kern="1200" dirty="0"/>
        </a:p>
      </dsp:txBody>
      <dsp:txXfrm>
        <a:off x="873551" y="2336996"/>
        <a:ext cx="10435487" cy="667663"/>
      </dsp:txXfrm>
    </dsp:sp>
    <dsp:sp modelId="{E0BABFA6-4FE9-4B3B-9CBC-25CDCB327D0A}">
      <dsp:nvSpPr>
        <dsp:cNvPr id="0" name=""/>
        <dsp:cNvSpPr/>
      </dsp:nvSpPr>
      <dsp:spPr>
        <a:xfrm>
          <a:off x="456262" y="2253538"/>
          <a:ext cx="834579" cy="8345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0CB690-D181-4A6A-B426-99BCCD0A299B}">
      <dsp:nvSpPr>
        <dsp:cNvPr id="0" name=""/>
        <dsp:cNvSpPr/>
      </dsp:nvSpPr>
      <dsp:spPr>
        <a:xfrm>
          <a:off x="490764" y="3338665"/>
          <a:ext cx="10818274" cy="6676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9958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Complications of hydatid cysts of the liver may be life threatening.</a:t>
          </a:r>
          <a:endParaRPr lang="en-IN" sz="2400" b="1" kern="1200" dirty="0"/>
        </a:p>
      </dsp:txBody>
      <dsp:txXfrm>
        <a:off x="490764" y="3338665"/>
        <a:ext cx="10818274" cy="667663"/>
      </dsp:txXfrm>
    </dsp:sp>
    <dsp:sp modelId="{E4C944D2-B012-41DB-9A66-C62E1812D471}">
      <dsp:nvSpPr>
        <dsp:cNvPr id="0" name=""/>
        <dsp:cNvSpPr/>
      </dsp:nvSpPr>
      <dsp:spPr>
        <a:xfrm>
          <a:off x="73475" y="3255207"/>
          <a:ext cx="834579" cy="8345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977764-1DCE-4ECB-A95F-BEEB0581222C}">
      <dsp:nvSpPr>
        <dsp:cNvPr id="0" name=""/>
        <dsp:cNvSpPr/>
      </dsp:nvSpPr>
      <dsp:spPr>
        <a:xfrm>
          <a:off x="0" y="392890"/>
          <a:ext cx="10058399" cy="1883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541528" rIns="780644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Drug of choice</a:t>
          </a:r>
          <a:endParaRPr lang="en-IN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400 mg orally BD × 1-6 months</a:t>
          </a:r>
          <a:endParaRPr lang="en-IN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Also reduce recurrence after surgery</a:t>
          </a:r>
          <a:endParaRPr lang="en-IN" sz="2600" kern="1200" dirty="0"/>
        </a:p>
      </dsp:txBody>
      <dsp:txXfrm>
        <a:off x="0" y="392890"/>
        <a:ext cx="10058399" cy="1883700"/>
      </dsp:txXfrm>
    </dsp:sp>
    <dsp:sp modelId="{960D31B1-B5E5-46E3-962C-8ECC529D24C3}">
      <dsp:nvSpPr>
        <dsp:cNvPr id="0" name=""/>
        <dsp:cNvSpPr/>
      </dsp:nvSpPr>
      <dsp:spPr>
        <a:xfrm>
          <a:off x="502920" y="9130"/>
          <a:ext cx="7040880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Albendazole</a:t>
          </a:r>
          <a:endParaRPr lang="en-IN" sz="2600" kern="1200" dirty="0"/>
        </a:p>
      </dsp:txBody>
      <dsp:txXfrm>
        <a:off x="540387" y="46597"/>
        <a:ext cx="6965946" cy="692586"/>
      </dsp:txXfrm>
    </dsp:sp>
    <dsp:sp modelId="{80B90425-707D-4571-A1E9-7DF7B8B8825E}">
      <dsp:nvSpPr>
        <dsp:cNvPr id="0" name=""/>
        <dsp:cNvSpPr/>
      </dsp:nvSpPr>
      <dsp:spPr>
        <a:xfrm>
          <a:off x="0" y="2800750"/>
          <a:ext cx="10058399" cy="1474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541528" rIns="780644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 smtClean="0"/>
            <a:t>Used orally</a:t>
          </a:r>
          <a:endParaRPr lang="en-IN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smtClean="0"/>
            <a:t>Poor bioavailability</a:t>
          </a:r>
          <a:endParaRPr lang="en-IN" sz="2600" kern="1200" dirty="0"/>
        </a:p>
      </dsp:txBody>
      <dsp:txXfrm>
        <a:off x="0" y="2800750"/>
        <a:ext cx="10058399" cy="1474200"/>
      </dsp:txXfrm>
    </dsp:sp>
    <dsp:sp modelId="{57892F81-F4DB-414F-B08F-36F6D5847B7E}">
      <dsp:nvSpPr>
        <dsp:cNvPr id="0" name=""/>
        <dsp:cNvSpPr/>
      </dsp:nvSpPr>
      <dsp:spPr>
        <a:xfrm>
          <a:off x="502920" y="2416990"/>
          <a:ext cx="7040880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Mebendazole</a:t>
          </a:r>
          <a:endParaRPr lang="en-IN" sz="2600" kern="1200" dirty="0"/>
        </a:p>
      </dsp:txBody>
      <dsp:txXfrm>
        <a:off x="540387" y="2454457"/>
        <a:ext cx="6965946" cy="69258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F0A4C-A8EA-4305-9115-D6CD00743C1D}">
      <dsp:nvSpPr>
        <dsp:cNvPr id="0" name=""/>
        <dsp:cNvSpPr/>
      </dsp:nvSpPr>
      <dsp:spPr>
        <a:xfrm>
          <a:off x="0" y="3738966"/>
          <a:ext cx="3200400" cy="4907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Reaspiration after 20 minutes</a:t>
          </a:r>
          <a:endParaRPr lang="en-IN" sz="1600" kern="1200" dirty="0"/>
        </a:p>
      </dsp:txBody>
      <dsp:txXfrm>
        <a:off x="0" y="3738966"/>
        <a:ext cx="3200400" cy="490737"/>
      </dsp:txXfrm>
    </dsp:sp>
    <dsp:sp modelId="{08463208-DD72-4EF5-81C4-566AE490931A}">
      <dsp:nvSpPr>
        <dsp:cNvPr id="0" name=""/>
        <dsp:cNvSpPr/>
      </dsp:nvSpPr>
      <dsp:spPr>
        <a:xfrm rot="10800000">
          <a:off x="0" y="2991573"/>
          <a:ext cx="3200400" cy="754753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Scolicidal agent injected</a:t>
          </a:r>
          <a:endParaRPr lang="en-IN" sz="1600" kern="1200" dirty="0"/>
        </a:p>
      </dsp:txBody>
      <dsp:txXfrm rot="10800000">
        <a:off x="0" y="2991573"/>
        <a:ext cx="3200400" cy="490416"/>
      </dsp:txXfrm>
    </dsp:sp>
    <dsp:sp modelId="{EA859C99-1AC3-4B48-B09F-3B8757983815}">
      <dsp:nvSpPr>
        <dsp:cNvPr id="0" name=""/>
        <dsp:cNvSpPr/>
      </dsp:nvSpPr>
      <dsp:spPr>
        <a:xfrm rot="10800000">
          <a:off x="0" y="2244180"/>
          <a:ext cx="3200400" cy="754753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Radio-opaque dye injected</a:t>
          </a:r>
          <a:endParaRPr lang="en-IN" sz="1600" kern="1200" dirty="0"/>
        </a:p>
      </dsp:txBody>
      <dsp:txXfrm rot="10800000">
        <a:off x="0" y="2244180"/>
        <a:ext cx="3200400" cy="490416"/>
      </dsp:txXfrm>
    </dsp:sp>
    <dsp:sp modelId="{2AA7FBD0-C89F-4330-B24F-7B484CD99DAC}">
      <dsp:nvSpPr>
        <dsp:cNvPr id="0" name=""/>
        <dsp:cNvSpPr/>
      </dsp:nvSpPr>
      <dsp:spPr>
        <a:xfrm rot="10800000">
          <a:off x="0" y="1496787"/>
          <a:ext cx="3200400" cy="754753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50% fluid aspirated</a:t>
          </a:r>
          <a:endParaRPr lang="en-IN" sz="1600" kern="1200" dirty="0"/>
        </a:p>
      </dsp:txBody>
      <dsp:txXfrm rot="10800000">
        <a:off x="0" y="1496787"/>
        <a:ext cx="3200400" cy="490416"/>
      </dsp:txXfrm>
    </dsp:sp>
    <dsp:sp modelId="{2E53AC16-D8D2-42DE-9302-2A7323D1F750}">
      <dsp:nvSpPr>
        <dsp:cNvPr id="0" name=""/>
        <dsp:cNvSpPr/>
      </dsp:nvSpPr>
      <dsp:spPr>
        <a:xfrm rot="10800000">
          <a:off x="0" y="749394"/>
          <a:ext cx="3200400" cy="754753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Punctured with 22 gauge needle</a:t>
          </a:r>
          <a:endParaRPr lang="en-IN" sz="1600" kern="1200" dirty="0"/>
        </a:p>
      </dsp:txBody>
      <dsp:txXfrm rot="10800000">
        <a:off x="0" y="749394"/>
        <a:ext cx="3200400" cy="490416"/>
      </dsp:txXfrm>
    </dsp:sp>
    <dsp:sp modelId="{504370D6-6B89-462A-96D8-BBFB276D89A3}">
      <dsp:nvSpPr>
        <dsp:cNvPr id="0" name=""/>
        <dsp:cNvSpPr/>
      </dsp:nvSpPr>
      <dsp:spPr>
        <a:xfrm rot="10800000">
          <a:off x="0" y="2001"/>
          <a:ext cx="3200400" cy="754753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US guidance / Local anesthesia</a:t>
          </a:r>
          <a:endParaRPr lang="en-IN" sz="1600" kern="1200" dirty="0"/>
        </a:p>
      </dsp:txBody>
      <dsp:txXfrm rot="10800000">
        <a:off x="0" y="2001"/>
        <a:ext cx="3200400" cy="49041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EA15E-3AF4-470D-B819-57C92DB95E27}">
      <dsp:nvSpPr>
        <dsp:cNvPr id="0" name=""/>
        <dsp:cNvSpPr/>
      </dsp:nvSpPr>
      <dsp:spPr>
        <a:xfrm>
          <a:off x="0" y="31283"/>
          <a:ext cx="10058399" cy="1123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Objectives</a:t>
          </a:r>
          <a:endParaRPr lang="en-IN" sz="3900" kern="1200" dirty="0"/>
        </a:p>
      </dsp:txBody>
      <dsp:txXfrm>
        <a:off x="0" y="31283"/>
        <a:ext cx="10058399" cy="1123200"/>
      </dsp:txXfrm>
    </dsp:sp>
    <dsp:sp modelId="{F9A6D551-3775-40DE-9E08-2219C1495FDF}">
      <dsp:nvSpPr>
        <dsp:cNvPr id="0" name=""/>
        <dsp:cNvSpPr/>
      </dsp:nvSpPr>
      <dsp:spPr>
        <a:xfrm>
          <a:off x="0" y="1154483"/>
          <a:ext cx="10058399" cy="283695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26" tIns="208026" rIns="277368" bIns="312039" numCol="1" spcCol="1270" anchor="t" anchorCtr="0">
          <a:noAutofit/>
        </a:bodyPr>
        <a:lstStyle/>
        <a:p>
          <a:pPr marL="285750" lvl="1" indent="-285750" algn="l" defTabSz="1733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smtClean="0"/>
            <a:t>Inactivate the scoleces</a:t>
          </a:r>
          <a:endParaRPr lang="en-IN" sz="3900" kern="1200" dirty="0"/>
        </a:p>
        <a:p>
          <a:pPr marL="285750" lvl="1" indent="-285750" algn="l" defTabSz="1733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smtClean="0"/>
            <a:t>Prevent spillage</a:t>
          </a:r>
          <a:endParaRPr lang="en-IN" sz="3900" kern="1200" dirty="0"/>
        </a:p>
        <a:p>
          <a:pPr marL="285750" lvl="1" indent="-285750" algn="l" defTabSz="1733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smtClean="0"/>
            <a:t>Eliminate viable elements</a:t>
          </a:r>
          <a:endParaRPr lang="en-IN" sz="3900" kern="1200" dirty="0"/>
        </a:p>
        <a:p>
          <a:pPr marL="285750" lvl="1" indent="-285750" algn="l" defTabSz="1733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smtClean="0"/>
            <a:t>Manage residual cavity</a:t>
          </a:r>
          <a:endParaRPr lang="en-IN" sz="3900" kern="1200" dirty="0"/>
        </a:p>
      </dsp:txBody>
      <dsp:txXfrm>
        <a:off x="0" y="1154483"/>
        <a:ext cx="10058399" cy="283695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694DE9-96B0-41BA-B257-EEDF6A583E1C}">
      <dsp:nvSpPr>
        <dsp:cNvPr id="0" name=""/>
        <dsp:cNvSpPr/>
      </dsp:nvSpPr>
      <dsp:spPr>
        <a:xfrm>
          <a:off x="3781" y="509643"/>
          <a:ext cx="2273944" cy="79371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Open cyst evacuation</a:t>
          </a:r>
          <a:endParaRPr lang="en-IN" sz="2300" kern="1200" dirty="0"/>
        </a:p>
      </dsp:txBody>
      <dsp:txXfrm>
        <a:off x="3781" y="509643"/>
        <a:ext cx="2273944" cy="793713"/>
      </dsp:txXfrm>
    </dsp:sp>
    <dsp:sp modelId="{3D245820-01DB-4F32-A3A1-9AA563574B8D}">
      <dsp:nvSpPr>
        <dsp:cNvPr id="0" name=""/>
        <dsp:cNvSpPr/>
      </dsp:nvSpPr>
      <dsp:spPr>
        <a:xfrm>
          <a:off x="3781" y="1303356"/>
          <a:ext cx="2273944" cy="2209724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Safest surgical approach</a:t>
          </a:r>
          <a:endParaRPr lang="en-IN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Peripherally located cyst are most easily treated</a:t>
          </a:r>
          <a:endParaRPr lang="en-IN" sz="2300" kern="1200" dirty="0"/>
        </a:p>
      </dsp:txBody>
      <dsp:txXfrm>
        <a:off x="3781" y="1303356"/>
        <a:ext cx="2273944" cy="2209724"/>
      </dsp:txXfrm>
    </dsp:sp>
    <dsp:sp modelId="{F4D39316-86F7-4435-BCAB-B3A783D527A7}">
      <dsp:nvSpPr>
        <dsp:cNvPr id="0" name=""/>
        <dsp:cNvSpPr/>
      </dsp:nvSpPr>
      <dsp:spPr>
        <a:xfrm>
          <a:off x="2596078" y="509643"/>
          <a:ext cx="2273944" cy="79371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Laparoscopic cyst evacuation</a:t>
          </a:r>
          <a:endParaRPr lang="en-IN" sz="2300" kern="1200" dirty="0"/>
        </a:p>
      </dsp:txBody>
      <dsp:txXfrm>
        <a:off x="2596078" y="509643"/>
        <a:ext cx="2273944" cy="793713"/>
      </dsp:txXfrm>
    </dsp:sp>
    <dsp:sp modelId="{07FD6BD0-769F-4CB5-83F0-6D3435415422}">
      <dsp:nvSpPr>
        <dsp:cNvPr id="0" name=""/>
        <dsp:cNvSpPr/>
      </dsp:nvSpPr>
      <dsp:spPr>
        <a:xfrm>
          <a:off x="2596078" y="1303356"/>
          <a:ext cx="2273944" cy="2209724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Safe for peripherally located cysts</a:t>
          </a:r>
          <a:endParaRPr lang="en-IN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Suitable for anterior &amp; thin walled cyst</a:t>
          </a:r>
          <a:endParaRPr lang="en-IN" sz="2300" kern="1200" dirty="0"/>
        </a:p>
      </dsp:txBody>
      <dsp:txXfrm>
        <a:off x="2596078" y="1303356"/>
        <a:ext cx="2273944" cy="2209724"/>
      </dsp:txXfrm>
    </dsp:sp>
    <dsp:sp modelId="{0E4C5F72-5979-4AB6-B235-474F41874CD0}">
      <dsp:nvSpPr>
        <dsp:cNvPr id="0" name=""/>
        <dsp:cNvSpPr/>
      </dsp:nvSpPr>
      <dsp:spPr>
        <a:xfrm>
          <a:off x="5188376" y="509643"/>
          <a:ext cx="2273944" cy="79371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Pericystectomy</a:t>
          </a:r>
          <a:endParaRPr lang="en-IN" sz="2300" kern="1200" dirty="0"/>
        </a:p>
      </dsp:txBody>
      <dsp:txXfrm>
        <a:off x="5188376" y="509643"/>
        <a:ext cx="2273944" cy="793713"/>
      </dsp:txXfrm>
    </dsp:sp>
    <dsp:sp modelId="{A36CAB79-89F2-4206-83DF-4079EFADD3BC}">
      <dsp:nvSpPr>
        <dsp:cNvPr id="0" name=""/>
        <dsp:cNvSpPr/>
      </dsp:nvSpPr>
      <dsp:spPr>
        <a:xfrm>
          <a:off x="5188376" y="1303356"/>
          <a:ext cx="2273944" cy="2209724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Complete resection of cyst through a plane outside pericyst or along wall.</a:t>
          </a:r>
          <a:endParaRPr lang="en-IN" sz="2300" kern="1200" dirty="0"/>
        </a:p>
      </dsp:txBody>
      <dsp:txXfrm>
        <a:off x="5188376" y="1303356"/>
        <a:ext cx="2273944" cy="2209724"/>
      </dsp:txXfrm>
    </dsp:sp>
    <dsp:sp modelId="{40540315-F07B-4566-A0BF-C34519A94945}">
      <dsp:nvSpPr>
        <dsp:cNvPr id="0" name=""/>
        <dsp:cNvSpPr/>
      </dsp:nvSpPr>
      <dsp:spPr>
        <a:xfrm>
          <a:off x="7780673" y="509643"/>
          <a:ext cx="2273944" cy="79371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Liver resection / transplantation</a:t>
          </a:r>
          <a:endParaRPr lang="en-IN" sz="2300" kern="1200" dirty="0"/>
        </a:p>
      </dsp:txBody>
      <dsp:txXfrm>
        <a:off x="7780673" y="509643"/>
        <a:ext cx="2273944" cy="793713"/>
      </dsp:txXfrm>
    </dsp:sp>
    <dsp:sp modelId="{5694D1ED-4BDB-48BC-8EF6-F71868B3D530}">
      <dsp:nvSpPr>
        <dsp:cNvPr id="0" name=""/>
        <dsp:cNvSpPr/>
      </dsp:nvSpPr>
      <dsp:spPr>
        <a:xfrm>
          <a:off x="7780673" y="1303356"/>
          <a:ext cx="2273944" cy="2209724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Multiple cyst near major blood supply</a:t>
          </a:r>
          <a:endParaRPr lang="en-IN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Cyst in a safe location</a:t>
          </a:r>
          <a:endParaRPr lang="en-IN" sz="2300" kern="1200" dirty="0"/>
        </a:p>
      </dsp:txBody>
      <dsp:txXfrm>
        <a:off x="7780673" y="1303356"/>
        <a:ext cx="2273944" cy="220972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56BFFD-54DE-4EAD-A6FD-89DB6F1EAB00}">
      <dsp:nvSpPr>
        <dsp:cNvPr id="0" name=""/>
        <dsp:cNvSpPr/>
      </dsp:nvSpPr>
      <dsp:spPr>
        <a:xfrm>
          <a:off x="0" y="3894879"/>
          <a:ext cx="3200400" cy="511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Irrigated with scolicidal agent</a:t>
          </a:r>
          <a:endParaRPr lang="en-IN" sz="1800" kern="1200" dirty="0"/>
        </a:p>
      </dsp:txBody>
      <dsp:txXfrm>
        <a:off x="0" y="3894879"/>
        <a:ext cx="3200400" cy="511200"/>
      </dsp:txXfrm>
    </dsp:sp>
    <dsp:sp modelId="{033EA8D4-0A5F-40EF-A807-B2185E6DC35B}">
      <dsp:nvSpPr>
        <dsp:cNvPr id="0" name=""/>
        <dsp:cNvSpPr/>
      </dsp:nvSpPr>
      <dsp:spPr>
        <a:xfrm rot="10800000">
          <a:off x="0" y="3116320"/>
          <a:ext cx="3200400" cy="78622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Cyst completely opened &amp; debris cleared</a:t>
          </a:r>
          <a:endParaRPr lang="en-IN" sz="1800" kern="1200" dirty="0"/>
        </a:p>
      </dsp:txBody>
      <dsp:txXfrm rot="10800000">
        <a:off x="0" y="3116320"/>
        <a:ext cx="3200400" cy="510866"/>
      </dsp:txXfrm>
    </dsp:sp>
    <dsp:sp modelId="{AE939D7C-0322-4DD8-B73E-25436BF8C340}">
      <dsp:nvSpPr>
        <dsp:cNvPr id="0" name=""/>
        <dsp:cNvSpPr/>
      </dsp:nvSpPr>
      <dsp:spPr>
        <a:xfrm rot="10800000">
          <a:off x="0" y="2337761"/>
          <a:ext cx="3200400" cy="78622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Suction in high –ve pressure</a:t>
          </a:r>
          <a:endParaRPr lang="en-IN" sz="1800" kern="1200" dirty="0"/>
        </a:p>
      </dsp:txBody>
      <dsp:txXfrm rot="10800000">
        <a:off x="0" y="2337761"/>
        <a:ext cx="3200400" cy="510866"/>
      </dsp:txXfrm>
    </dsp:sp>
    <dsp:sp modelId="{92F35890-C5A6-47EE-81A6-B2808A289487}">
      <dsp:nvSpPr>
        <dsp:cNvPr id="0" name=""/>
        <dsp:cNvSpPr/>
      </dsp:nvSpPr>
      <dsp:spPr>
        <a:xfrm rot="10800000">
          <a:off x="0" y="1559202"/>
          <a:ext cx="3200400" cy="78622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Cyst opened</a:t>
          </a:r>
          <a:endParaRPr lang="en-IN" sz="1800" kern="1200" dirty="0"/>
        </a:p>
      </dsp:txBody>
      <dsp:txXfrm rot="10800000">
        <a:off x="0" y="1559202"/>
        <a:ext cx="3200400" cy="510866"/>
      </dsp:txXfrm>
    </dsp:sp>
    <dsp:sp modelId="{6E74715F-25B5-4583-AE9D-FD785C46731A}">
      <dsp:nvSpPr>
        <dsp:cNvPr id="0" name=""/>
        <dsp:cNvSpPr/>
      </dsp:nvSpPr>
      <dsp:spPr>
        <a:xfrm rot="10800000">
          <a:off x="0" y="780643"/>
          <a:ext cx="3200400" cy="78622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Hypertonic saline soaked gauze</a:t>
          </a:r>
          <a:endParaRPr lang="en-IN" sz="1800" kern="1200" dirty="0"/>
        </a:p>
      </dsp:txBody>
      <dsp:txXfrm rot="10800000">
        <a:off x="0" y="780643"/>
        <a:ext cx="3200400" cy="510866"/>
      </dsp:txXfrm>
    </dsp:sp>
    <dsp:sp modelId="{509A97BD-F706-45EA-876E-DDF61BDEB9FF}">
      <dsp:nvSpPr>
        <dsp:cNvPr id="0" name=""/>
        <dsp:cNvSpPr/>
      </dsp:nvSpPr>
      <dsp:spPr>
        <a:xfrm rot="10800000">
          <a:off x="0" y="2085"/>
          <a:ext cx="3200400" cy="786226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Abdominal or flank approach</a:t>
          </a:r>
          <a:endParaRPr lang="en-IN" sz="1800" kern="1200" dirty="0"/>
        </a:p>
      </dsp:txBody>
      <dsp:txXfrm rot="10800000">
        <a:off x="0" y="2085"/>
        <a:ext cx="3200400" cy="51086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CD0F8-B61F-4611-8E29-5521AB27C6C1}">
      <dsp:nvSpPr>
        <dsp:cNvPr id="0" name=""/>
        <dsp:cNvSpPr/>
      </dsp:nvSpPr>
      <dsp:spPr>
        <a:xfrm>
          <a:off x="2443385" y="173"/>
          <a:ext cx="2298501" cy="114925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Uncomplicated cases</a:t>
          </a:r>
          <a:endParaRPr lang="en-IN" sz="2700" kern="1200" dirty="0"/>
        </a:p>
      </dsp:txBody>
      <dsp:txXfrm>
        <a:off x="2477045" y="33833"/>
        <a:ext cx="2231181" cy="1081930"/>
      </dsp:txXfrm>
    </dsp:sp>
    <dsp:sp modelId="{9A03A60A-742C-4A84-A6F2-E3CE713AA778}">
      <dsp:nvSpPr>
        <dsp:cNvPr id="0" name=""/>
        <dsp:cNvSpPr/>
      </dsp:nvSpPr>
      <dsp:spPr>
        <a:xfrm>
          <a:off x="2673235" y="1149424"/>
          <a:ext cx="229850" cy="861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1938"/>
              </a:lnTo>
              <a:lnTo>
                <a:pt x="229850" y="861938"/>
              </a:lnTo>
            </a:path>
          </a:pathLst>
        </a:custGeom>
        <a:noFill/>
        <a:ln w="1587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88EF81-3C6F-4585-AE3F-89D13F7739C0}">
      <dsp:nvSpPr>
        <dsp:cNvPr id="0" name=""/>
        <dsp:cNvSpPr/>
      </dsp:nvSpPr>
      <dsp:spPr>
        <a:xfrm>
          <a:off x="2903086" y="1436737"/>
          <a:ext cx="1838801" cy="1149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Morbidity</a:t>
          </a:r>
          <a:endParaRPr lang="en-IN" sz="32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15-30%</a:t>
          </a:r>
          <a:endParaRPr lang="en-IN" sz="2500" kern="1200" dirty="0"/>
        </a:p>
      </dsp:txBody>
      <dsp:txXfrm>
        <a:off x="2936746" y="1470397"/>
        <a:ext cx="1771481" cy="1081930"/>
      </dsp:txXfrm>
    </dsp:sp>
    <dsp:sp modelId="{FE98CBD1-981C-4A3E-A7B2-78A1A39F6246}">
      <dsp:nvSpPr>
        <dsp:cNvPr id="0" name=""/>
        <dsp:cNvSpPr/>
      </dsp:nvSpPr>
      <dsp:spPr>
        <a:xfrm>
          <a:off x="2673235" y="1149424"/>
          <a:ext cx="229850" cy="2298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8501"/>
              </a:lnTo>
              <a:lnTo>
                <a:pt x="229850" y="2298501"/>
              </a:lnTo>
            </a:path>
          </a:pathLst>
        </a:custGeom>
        <a:noFill/>
        <a:ln w="1587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B3013E-43CB-4CE9-AE69-088A677183E3}">
      <dsp:nvSpPr>
        <dsp:cNvPr id="0" name=""/>
        <dsp:cNvSpPr/>
      </dsp:nvSpPr>
      <dsp:spPr>
        <a:xfrm>
          <a:off x="2903086" y="2873300"/>
          <a:ext cx="1838801" cy="1149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Mortality</a:t>
          </a:r>
          <a:endParaRPr lang="en-IN" sz="32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0%</a:t>
          </a:r>
          <a:endParaRPr lang="en-IN" sz="2500" kern="1200" dirty="0"/>
        </a:p>
      </dsp:txBody>
      <dsp:txXfrm>
        <a:off x="2936746" y="2906960"/>
        <a:ext cx="1771481" cy="1081930"/>
      </dsp:txXfrm>
    </dsp:sp>
    <dsp:sp modelId="{03EC799A-1D02-4FBE-A68A-D84CEA08CD76}">
      <dsp:nvSpPr>
        <dsp:cNvPr id="0" name=""/>
        <dsp:cNvSpPr/>
      </dsp:nvSpPr>
      <dsp:spPr>
        <a:xfrm>
          <a:off x="5316512" y="173"/>
          <a:ext cx="2298501" cy="114925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Complicated cases</a:t>
          </a:r>
          <a:endParaRPr lang="en-IN" sz="2700" kern="1200" dirty="0"/>
        </a:p>
      </dsp:txBody>
      <dsp:txXfrm>
        <a:off x="5350172" y="33833"/>
        <a:ext cx="2231181" cy="1081930"/>
      </dsp:txXfrm>
    </dsp:sp>
    <dsp:sp modelId="{CDB665E4-6342-4A21-9C67-83B52909398E}">
      <dsp:nvSpPr>
        <dsp:cNvPr id="0" name=""/>
        <dsp:cNvSpPr/>
      </dsp:nvSpPr>
      <dsp:spPr>
        <a:xfrm>
          <a:off x="5546362" y="1149424"/>
          <a:ext cx="229850" cy="861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1938"/>
              </a:lnTo>
              <a:lnTo>
                <a:pt x="229850" y="861938"/>
              </a:lnTo>
            </a:path>
          </a:pathLst>
        </a:custGeom>
        <a:noFill/>
        <a:ln w="1587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80E7A3-3FC5-4644-9C89-D21B9C6E0E61}">
      <dsp:nvSpPr>
        <dsp:cNvPr id="0" name=""/>
        <dsp:cNvSpPr/>
      </dsp:nvSpPr>
      <dsp:spPr>
        <a:xfrm>
          <a:off x="5776213" y="1436737"/>
          <a:ext cx="1838801" cy="1149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Morbidity</a:t>
          </a:r>
          <a:endParaRPr lang="en-IN" sz="32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~50%</a:t>
          </a:r>
          <a:endParaRPr lang="en-IN" sz="2500" kern="1200" dirty="0"/>
        </a:p>
      </dsp:txBody>
      <dsp:txXfrm>
        <a:off x="5809873" y="1470397"/>
        <a:ext cx="1771481" cy="1081930"/>
      </dsp:txXfrm>
    </dsp:sp>
    <dsp:sp modelId="{9C3E70B6-E4A3-49FA-A1D9-B3762E001839}">
      <dsp:nvSpPr>
        <dsp:cNvPr id="0" name=""/>
        <dsp:cNvSpPr/>
      </dsp:nvSpPr>
      <dsp:spPr>
        <a:xfrm>
          <a:off x="5546362" y="1149424"/>
          <a:ext cx="229850" cy="2298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8501"/>
              </a:lnTo>
              <a:lnTo>
                <a:pt x="229850" y="2298501"/>
              </a:lnTo>
            </a:path>
          </a:pathLst>
        </a:custGeom>
        <a:noFill/>
        <a:ln w="1587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09495C-E471-419D-9FBF-1E0821A5D1C8}">
      <dsp:nvSpPr>
        <dsp:cNvPr id="0" name=""/>
        <dsp:cNvSpPr/>
      </dsp:nvSpPr>
      <dsp:spPr>
        <a:xfrm>
          <a:off x="5776213" y="2873300"/>
          <a:ext cx="1838801" cy="1149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Mortality</a:t>
          </a:r>
          <a:endParaRPr lang="en-IN" sz="32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&lt;5%</a:t>
          </a:r>
          <a:endParaRPr lang="en-IN" sz="2500" kern="1200" dirty="0"/>
        </a:p>
      </dsp:txBody>
      <dsp:txXfrm>
        <a:off x="5809873" y="2906960"/>
        <a:ext cx="1771481" cy="1081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F63A54-3F11-44E4-8CB6-C34BF2CEA307}">
      <dsp:nvSpPr>
        <dsp:cNvPr id="0" name=""/>
        <dsp:cNvSpPr/>
      </dsp:nvSpPr>
      <dsp:spPr>
        <a:xfrm>
          <a:off x="0" y="286659"/>
          <a:ext cx="10058399" cy="9639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Also called Cystic echinococcosis</a:t>
          </a:r>
          <a:endParaRPr lang="en-IN" sz="2800" kern="1200" dirty="0"/>
        </a:p>
      </dsp:txBody>
      <dsp:txXfrm>
        <a:off x="0" y="286659"/>
        <a:ext cx="10058399" cy="963900"/>
      </dsp:txXfrm>
    </dsp:sp>
    <dsp:sp modelId="{72CF3EFC-5072-416B-8E3C-9866A4E38234}">
      <dsp:nvSpPr>
        <dsp:cNvPr id="0" name=""/>
        <dsp:cNvSpPr/>
      </dsp:nvSpPr>
      <dsp:spPr>
        <a:xfrm>
          <a:off x="502920" y="20979"/>
          <a:ext cx="7040880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1" kern="1200" dirty="0" smtClean="0"/>
            <a:t>Echinococcus granulosus</a:t>
          </a:r>
          <a:endParaRPr lang="en-IN" sz="2800" kern="1200" dirty="0"/>
        </a:p>
      </dsp:txBody>
      <dsp:txXfrm>
        <a:off x="528859" y="46918"/>
        <a:ext cx="6989002" cy="479482"/>
      </dsp:txXfrm>
    </dsp:sp>
    <dsp:sp modelId="{2CB82B12-E48F-4058-85D9-3B3103ABAA9B}">
      <dsp:nvSpPr>
        <dsp:cNvPr id="0" name=""/>
        <dsp:cNvSpPr/>
      </dsp:nvSpPr>
      <dsp:spPr>
        <a:xfrm>
          <a:off x="0" y="1613439"/>
          <a:ext cx="10058399" cy="13891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Alveolar echinococcosis </a:t>
          </a:r>
          <a:endParaRPr lang="en-IN" sz="2800" kern="1200" dirty="0"/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Rare in India</a:t>
          </a:r>
          <a:endParaRPr lang="en-IN" sz="2800" kern="1200" dirty="0"/>
        </a:p>
      </dsp:txBody>
      <dsp:txXfrm>
        <a:off x="0" y="1613439"/>
        <a:ext cx="10058399" cy="1389150"/>
      </dsp:txXfrm>
    </dsp:sp>
    <dsp:sp modelId="{D89069F8-F752-4CA6-B097-2ED84FF587AB}">
      <dsp:nvSpPr>
        <dsp:cNvPr id="0" name=""/>
        <dsp:cNvSpPr/>
      </dsp:nvSpPr>
      <dsp:spPr>
        <a:xfrm>
          <a:off x="502920" y="1347759"/>
          <a:ext cx="7040880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1" kern="1200" dirty="0" smtClean="0"/>
            <a:t>Echinococcus multilocularis</a:t>
          </a:r>
          <a:endParaRPr lang="en-IN" sz="2800" kern="1200" dirty="0"/>
        </a:p>
      </dsp:txBody>
      <dsp:txXfrm>
        <a:off x="528859" y="1373698"/>
        <a:ext cx="6989002" cy="479482"/>
      </dsp:txXfrm>
    </dsp:sp>
    <dsp:sp modelId="{096B6C41-C370-400D-B200-CFF0ED753145}">
      <dsp:nvSpPr>
        <dsp:cNvPr id="0" name=""/>
        <dsp:cNvSpPr/>
      </dsp:nvSpPr>
      <dsp:spPr>
        <a:xfrm>
          <a:off x="0" y="3365470"/>
          <a:ext cx="10058399" cy="9639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Rare</a:t>
          </a:r>
          <a:endParaRPr lang="en-IN" sz="2800" kern="1200" dirty="0"/>
        </a:p>
      </dsp:txBody>
      <dsp:txXfrm>
        <a:off x="0" y="3365470"/>
        <a:ext cx="10058399" cy="963900"/>
      </dsp:txXfrm>
    </dsp:sp>
    <dsp:sp modelId="{D461DB11-371B-4691-916E-7CF8D7CCB03D}">
      <dsp:nvSpPr>
        <dsp:cNvPr id="0" name=""/>
        <dsp:cNvSpPr/>
      </dsp:nvSpPr>
      <dsp:spPr>
        <a:xfrm>
          <a:off x="502920" y="3099790"/>
          <a:ext cx="7040880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1" kern="1200" dirty="0" smtClean="0"/>
            <a:t>Echinococcus ligartus</a:t>
          </a:r>
          <a:r>
            <a:rPr lang="en-US" sz="2800" kern="1200" dirty="0" smtClean="0"/>
            <a:t> </a:t>
          </a:r>
          <a:endParaRPr lang="en-IN" sz="2800" kern="1200" dirty="0"/>
        </a:p>
      </dsp:txBody>
      <dsp:txXfrm>
        <a:off x="528859" y="3125729"/>
        <a:ext cx="6989002" cy="479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8E09ED-2289-43E5-A8AA-83852011C3B6}">
      <dsp:nvSpPr>
        <dsp:cNvPr id="0" name=""/>
        <dsp:cNvSpPr/>
      </dsp:nvSpPr>
      <dsp:spPr>
        <a:xfrm>
          <a:off x="0" y="290565"/>
          <a:ext cx="10058399" cy="113715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95732" rIns="780644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Internal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External</a:t>
          </a:r>
          <a:endParaRPr lang="en-IN" sz="2000" kern="1200" dirty="0"/>
        </a:p>
      </dsp:txBody>
      <dsp:txXfrm>
        <a:off x="0" y="290565"/>
        <a:ext cx="10058399" cy="1137150"/>
      </dsp:txXfrm>
    </dsp:sp>
    <dsp:sp modelId="{DB8F7484-8FCD-4041-940C-926A35760FB8}">
      <dsp:nvSpPr>
        <dsp:cNvPr id="0" name=""/>
        <dsp:cNvSpPr/>
      </dsp:nvSpPr>
      <dsp:spPr>
        <a:xfrm>
          <a:off x="502920" y="10125"/>
          <a:ext cx="704088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Rupture</a:t>
          </a:r>
          <a:endParaRPr lang="en-IN" sz="2000" kern="1200" dirty="0"/>
        </a:p>
      </dsp:txBody>
      <dsp:txXfrm>
        <a:off x="530300" y="37505"/>
        <a:ext cx="6986120" cy="506120"/>
      </dsp:txXfrm>
    </dsp:sp>
    <dsp:sp modelId="{30572D22-3465-4B26-9383-40E800D85E17}">
      <dsp:nvSpPr>
        <dsp:cNvPr id="0" name=""/>
        <dsp:cNvSpPr/>
      </dsp:nvSpPr>
      <dsp:spPr>
        <a:xfrm>
          <a:off x="0" y="1810755"/>
          <a:ext cx="10058399" cy="478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711509-3C72-46EC-AEE7-8EC483F7FBD7}">
      <dsp:nvSpPr>
        <dsp:cNvPr id="0" name=""/>
        <dsp:cNvSpPr/>
      </dsp:nvSpPr>
      <dsp:spPr>
        <a:xfrm>
          <a:off x="502920" y="1530315"/>
          <a:ext cx="704088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Secondary infection</a:t>
          </a:r>
          <a:endParaRPr lang="en-IN" sz="2000" kern="1200" dirty="0"/>
        </a:p>
      </dsp:txBody>
      <dsp:txXfrm>
        <a:off x="530300" y="1557695"/>
        <a:ext cx="6986120" cy="506120"/>
      </dsp:txXfrm>
    </dsp:sp>
    <dsp:sp modelId="{CF7F45A5-B446-4299-BB1F-058DBF552E69}">
      <dsp:nvSpPr>
        <dsp:cNvPr id="0" name=""/>
        <dsp:cNvSpPr/>
      </dsp:nvSpPr>
      <dsp:spPr>
        <a:xfrm>
          <a:off x="0" y="2672595"/>
          <a:ext cx="10058399" cy="478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D26530-53AD-42D1-9FE8-CB1733925B43}">
      <dsp:nvSpPr>
        <dsp:cNvPr id="0" name=""/>
        <dsp:cNvSpPr/>
      </dsp:nvSpPr>
      <dsp:spPr>
        <a:xfrm>
          <a:off x="502920" y="2392155"/>
          <a:ext cx="704088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Anaphylactic shock</a:t>
          </a:r>
          <a:endParaRPr lang="en-IN" sz="2000" kern="1200" dirty="0"/>
        </a:p>
      </dsp:txBody>
      <dsp:txXfrm>
        <a:off x="530300" y="2419535"/>
        <a:ext cx="6986120" cy="506120"/>
      </dsp:txXfrm>
    </dsp:sp>
    <dsp:sp modelId="{E67CFD25-F773-4AFD-8EAC-867C6FB6A61F}">
      <dsp:nvSpPr>
        <dsp:cNvPr id="0" name=""/>
        <dsp:cNvSpPr/>
      </dsp:nvSpPr>
      <dsp:spPr>
        <a:xfrm>
          <a:off x="0" y="3534435"/>
          <a:ext cx="10058399" cy="478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6CA4AF-B037-4ABF-B595-71464EC0BA2B}">
      <dsp:nvSpPr>
        <dsp:cNvPr id="0" name=""/>
        <dsp:cNvSpPr/>
      </dsp:nvSpPr>
      <dsp:spPr>
        <a:xfrm>
          <a:off x="502920" y="3253995"/>
          <a:ext cx="704088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Liver replacement</a:t>
          </a:r>
          <a:endParaRPr lang="en-IN" sz="2000" kern="1200" dirty="0"/>
        </a:p>
      </dsp:txBody>
      <dsp:txXfrm>
        <a:off x="530300" y="3281375"/>
        <a:ext cx="6986120" cy="5061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58C50-719F-4206-832D-137909934347}">
      <dsp:nvSpPr>
        <dsp:cNvPr id="0" name=""/>
        <dsp:cNvSpPr/>
      </dsp:nvSpPr>
      <dsp:spPr>
        <a:xfrm>
          <a:off x="0" y="251384"/>
          <a:ext cx="493776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EB9750-A4F6-47EA-8598-7F441590E4C2}">
      <dsp:nvSpPr>
        <dsp:cNvPr id="0" name=""/>
        <dsp:cNvSpPr/>
      </dsp:nvSpPr>
      <dsp:spPr>
        <a:xfrm>
          <a:off x="246888" y="44744"/>
          <a:ext cx="3456432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5" tIns="0" rIns="130645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/>
            <a:t>Usually asymptomatic (75%)</a:t>
          </a:r>
          <a:endParaRPr lang="en-IN" sz="2000" b="0" kern="1200" dirty="0"/>
        </a:p>
      </dsp:txBody>
      <dsp:txXfrm>
        <a:off x="267063" y="64919"/>
        <a:ext cx="3416082" cy="372930"/>
      </dsp:txXfrm>
    </dsp:sp>
    <dsp:sp modelId="{A1FEB90F-008E-4E49-97F6-46186D76A6AB}">
      <dsp:nvSpPr>
        <dsp:cNvPr id="0" name=""/>
        <dsp:cNvSpPr/>
      </dsp:nvSpPr>
      <dsp:spPr>
        <a:xfrm>
          <a:off x="0" y="886424"/>
          <a:ext cx="4937760" cy="132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3225" tIns="291592" rIns="383225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Abdominal pain (RUQ/epigastrium)</a:t>
          </a:r>
          <a:endParaRPr lang="en-IN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Vomiting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Dyspepsia</a:t>
          </a:r>
          <a:endParaRPr lang="en-IN" sz="2000" kern="1200" dirty="0"/>
        </a:p>
      </dsp:txBody>
      <dsp:txXfrm>
        <a:off x="0" y="886424"/>
        <a:ext cx="4937760" cy="1323000"/>
      </dsp:txXfrm>
    </dsp:sp>
    <dsp:sp modelId="{3C65E0DA-6CA6-41E2-9D8F-DDC5AC81175D}">
      <dsp:nvSpPr>
        <dsp:cNvPr id="0" name=""/>
        <dsp:cNvSpPr/>
      </dsp:nvSpPr>
      <dsp:spPr>
        <a:xfrm>
          <a:off x="246888" y="679784"/>
          <a:ext cx="3456432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5" tIns="0" rIns="130645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Most common symptoms are</a:t>
          </a:r>
          <a:endParaRPr lang="en-IN" sz="2000" kern="1200" dirty="0"/>
        </a:p>
      </dsp:txBody>
      <dsp:txXfrm>
        <a:off x="267063" y="699959"/>
        <a:ext cx="3416082" cy="372930"/>
      </dsp:txXfrm>
    </dsp:sp>
    <dsp:sp modelId="{98C84719-83B5-4EBA-A9D6-EF46076E48F5}">
      <dsp:nvSpPr>
        <dsp:cNvPr id="0" name=""/>
        <dsp:cNvSpPr/>
      </dsp:nvSpPr>
      <dsp:spPr>
        <a:xfrm>
          <a:off x="0" y="2491664"/>
          <a:ext cx="4937760" cy="132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3225" tIns="291592" rIns="383225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Fever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Fatigue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Nausea</a:t>
          </a:r>
          <a:endParaRPr lang="en-IN" sz="2000" kern="1200" dirty="0"/>
        </a:p>
      </dsp:txBody>
      <dsp:txXfrm>
        <a:off x="0" y="2491664"/>
        <a:ext cx="4937760" cy="1323000"/>
      </dsp:txXfrm>
    </dsp:sp>
    <dsp:sp modelId="{C9AADA7B-5167-4B0D-8FD4-F3E0C2410D43}">
      <dsp:nvSpPr>
        <dsp:cNvPr id="0" name=""/>
        <dsp:cNvSpPr/>
      </dsp:nvSpPr>
      <dsp:spPr>
        <a:xfrm>
          <a:off x="246888" y="2285024"/>
          <a:ext cx="3456432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5" tIns="0" rIns="130645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Non-specific symptoms</a:t>
          </a:r>
          <a:endParaRPr lang="en-IN" sz="2000" kern="1200" dirty="0"/>
        </a:p>
      </dsp:txBody>
      <dsp:txXfrm>
        <a:off x="267063" y="2305199"/>
        <a:ext cx="3416082" cy="37293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0A307D-8FB6-4044-BBD8-E74464752DE6}">
      <dsp:nvSpPr>
        <dsp:cNvPr id="0" name=""/>
        <dsp:cNvSpPr/>
      </dsp:nvSpPr>
      <dsp:spPr>
        <a:xfrm>
          <a:off x="0" y="21424"/>
          <a:ext cx="4945949" cy="580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Hepatomegaly (Most common)</a:t>
          </a:r>
          <a:endParaRPr lang="en-IN" sz="1800" b="1" kern="1200" dirty="0"/>
        </a:p>
      </dsp:txBody>
      <dsp:txXfrm>
        <a:off x="28329" y="49753"/>
        <a:ext cx="4889291" cy="523662"/>
      </dsp:txXfrm>
    </dsp:sp>
    <dsp:sp modelId="{36D05B82-2EAF-434F-897C-D45935DE3539}">
      <dsp:nvSpPr>
        <dsp:cNvPr id="0" name=""/>
        <dsp:cNvSpPr/>
      </dsp:nvSpPr>
      <dsp:spPr>
        <a:xfrm>
          <a:off x="0" y="691025"/>
          <a:ext cx="4945949" cy="580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RUQ tenderness</a:t>
          </a:r>
          <a:endParaRPr lang="en-IN" sz="1800" kern="1200" dirty="0"/>
        </a:p>
      </dsp:txBody>
      <dsp:txXfrm>
        <a:off x="28329" y="719354"/>
        <a:ext cx="4889291" cy="523662"/>
      </dsp:txXfrm>
    </dsp:sp>
    <dsp:sp modelId="{FF69A26D-50CC-4C71-B84F-2BF7557C97F4}">
      <dsp:nvSpPr>
        <dsp:cNvPr id="0" name=""/>
        <dsp:cNvSpPr/>
      </dsp:nvSpPr>
      <dsp:spPr>
        <a:xfrm>
          <a:off x="0" y="1360624"/>
          <a:ext cx="4945949" cy="580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Jaundice</a:t>
          </a:r>
          <a:endParaRPr lang="en-IN" sz="1800" kern="1200" dirty="0"/>
        </a:p>
      </dsp:txBody>
      <dsp:txXfrm>
        <a:off x="28329" y="1388953"/>
        <a:ext cx="4889291" cy="5236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3813A8-CF3B-4A12-A5A8-6CBB6F85C731}">
      <dsp:nvSpPr>
        <dsp:cNvPr id="0" name=""/>
        <dsp:cNvSpPr/>
      </dsp:nvSpPr>
      <dsp:spPr>
        <a:xfrm>
          <a:off x="0" y="396762"/>
          <a:ext cx="4938712" cy="173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3299" tIns="499872" rIns="383299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/>
            <a:t>Ultrasonography</a:t>
          </a:r>
          <a:endParaRPr lang="en-IN" sz="2400" b="1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/>
            <a:t>CT</a:t>
          </a:r>
          <a:endParaRPr lang="en-IN" sz="2400" b="1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MRI</a:t>
          </a:r>
          <a:endParaRPr lang="en-IN" sz="2400" kern="1200" dirty="0"/>
        </a:p>
      </dsp:txBody>
      <dsp:txXfrm>
        <a:off x="0" y="396762"/>
        <a:ext cx="4938712" cy="1738800"/>
      </dsp:txXfrm>
    </dsp:sp>
    <dsp:sp modelId="{BBD1D9BC-6C18-44EC-ADB8-F0E4D05AAC18}">
      <dsp:nvSpPr>
        <dsp:cNvPr id="0" name=""/>
        <dsp:cNvSpPr/>
      </dsp:nvSpPr>
      <dsp:spPr>
        <a:xfrm>
          <a:off x="246935" y="42522"/>
          <a:ext cx="3457098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70" tIns="0" rIns="13067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Investigations of choice</a:t>
          </a:r>
          <a:endParaRPr lang="en-IN" sz="2400" kern="1200" dirty="0"/>
        </a:p>
      </dsp:txBody>
      <dsp:txXfrm>
        <a:off x="281520" y="77107"/>
        <a:ext cx="3387928" cy="639310"/>
      </dsp:txXfrm>
    </dsp:sp>
    <dsp:sp modelId="{1424C782-FDD4-4A29-8279-4111779CB7F8}">
      <dsp:nvSpPr>
        <dsp:cNvPr id="0" name=""/>
        <dsp:cNvSpPr/>
      </dsp:nvSpPr>
      <dsp:spPr>
        <a:xfrm>
          <a:off x="0" y="2619402"/>
          <a:ext cx="4938712" cy="136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3299" tIns="499872" rIns="383299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ERCP</a:t>
          </a:r>
          <a:endParaRPr lang="en-IN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PTC</a:t>
          </a:r>
          <a:endParaRPr lang="en-IN" sz="2400" kern="1200" dirty="0"/>
        </a:p>
      </dsp:txBody>
      <dsp:txXfrm>
        <a:off x="0" y="2619402"/>
        <a:ext cx="4938712" cy="1360800"/>
      </dsp:txXfrm>
    </dsp:sp>
    <dsp:sp modelId="{E9EF68F1-50E6-4EB0-8AD1-B34554B32455}">
      <dsp:nvSpPr>
        <dsp:cNvPr id="0" name=""/>
        <dsp:cNvSpPr/>
      </dsp:nvSpPr>
      <dsp:spPr>
        <a:xfrm>
          <a:off x="246935" y="2265162"/>
          <a:ext cx="3457098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70" tIns="0" rIns="13067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In suspected biliary involvement</a:t>
          </a:r>
          <a:endParaRPr lang="en-IN" sz="2400" kern="1200" dirty="0"/>
        </a:p>
      </dsp:txBody>
      <dsp:txXfrm>
        <a:off x="281520" y="2299747"/>
        <a:ext cx="3387928" cy="6393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D2A74C-6F98-4332-AF28-69FE49828383}">
      <dsp:nvSpPr>
        <dsp:cNvPr id="0" name=""/>
        <dsp:cNvSpPr/>
      </dsp:nvSpPr>
      <dsp:spPr>
        <a:xfrm>
          <a:off x="0" y="354916"/>
          <a:ext cx="4937125" cy="181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3176" tIns="499872" rIns="383176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Serology (ELISA)</a:t>
          </a:r>
          <a:endParaRPr lang="en-IN" sz="28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Lab investigations (Eosinophilia, ↑Bilirubin, ↑WBC)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Chest radiograph (shows calcification)</a:t>
          </a:r>
          <a:endParaRPr lang="en-IN" sz="2000" kern="1200" dirty="0"/>
        </a:p>
      </dsp:txBody>
      <dsp:txXfrm>
        <a:off x="0" y="354916"/>
        <a:ext cx="4937125" cy="1814400"/>
      </dsp:txXfrm>
    </dsp:sp>
    <dsp:sp modelId="{0A731F09-F47A-49DF-AA29-507115587F49}">
      <dsp:nvSpPr>
        <dsp:cNvPr id="0" name=""/>
        <dsp:cNvSpPr/>
      </dsp:nvSpPr>
      <dsp:spPr>
        <a:xfrm>
          <a:off x="246856" y="676"/>
          <a:ext cx="3455987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28" tIns="0" rIns="13062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Other investigations</a:t>
          </a:r>
          <a:endParaRPr lang="en-IN" sz="2800" kern="1200" dirty="0"/>
        </a:p>
      </dsp:txBody>
      <dsp:txXfrm>
        <a:off x="281441" y="35261"/>
        <a:ext cx="3386817" cy="63931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D7035-7230-46AA-BDED-A030136C2D40}">
      <dsp:nvSpPr>
        <dsp:cNvPr id="0" name=""/>
        <dsp:cNvSpPr/>
      </dsp:nvSpPr>
      <dsp:spPr>
        <a:xfrm>
          <a:off x="0" y="387904"/>
          <a:ext cx="10058399" cy="959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Eradication of the parasite within the cyst</a:t>
          </a:r>
          <a:endParaRPr lang="en-IN" sz="4100" kern="1200" dirty="0"/>
        </a:p>
      </dsp:txBody>
      <dsp:txXfrm>
        <a:off x="46834" y="434738"/>
        <a:ext cx="9964731" cy="865732"/>
      </dsp:txXfrm>
    </dsp:sp>
    <dsp:sp modelId="{D12C59AE-F754-427F-91A0-C206151147C4}">
      <dsp:nvSpPr>
        <dsp:cNvPr id="0" name=""/>
        <dsp:cNvSpPr/>
      </dsp:nvSpPr>
      <dsp:spPr>
        <a:xfrm>
          <a:off x="0" y="1465384"/>
          <a:ext cx="10058399" cy="959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Protection of host against spillage of scoleces</a:t>
          </a:r>
          <a:endParaRPr lang="en-IN" sz="4100" kern="1200" dirty="0"/>
        </a:p>
      </dsp:txBody>
      <dsp:txXfrm>
        <a:off x="46834" y="1512218"/>
        <a:ext cx="9964731" cy="865732"/>
      </dsp:txXfrm>
    </dsp:sp>
    <dsp:sp modelId="{B9F6652E-DC81-469A-BD5F-29DD3A7287A1}">
      <dsp:nvSpPr>
        <dsp:cNvPr id="0" name=""/>
        <dsp:cNvSpPr/>
      </dsp:nvSpPr>
      <dsp:spPr>
        <a:xfrm>
          <a:off x="0" y="2542864"/>
          <a:ext cx="10058399" cy="959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Management of complications</a:t>
          </a:r>
          <a:endParaRPr lang="en-IN" sz="4100" kern="1200" dirty="0"/>
        </a:p>
      </dsp:txBody>
      <dsp:txXfrm>
        <a:off x="46834" y="2589698"/>
        <a:ext cx="9964731" cy="8657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641F95-B1BE-4A37-BF82-1C7F36F6ECA6}">
      <dsp:nvSpPr>
        <dsp:cNvPr id="0" name=""/>
        <dsp:cNvSpPr/>
      </dsp:nvSpPr>
      <dsp:spPr>
        <a:xfrm>
          <a:off x="3143" y="21202"/>
          <a:ext cx="3064668" cy="100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Medical</a:t>
          </a:r>
          <a:endParaRPr lang="en-IN" sz="3500" kern="1200" dirty="0"/>
        </a:p>
      </dsp:txBody>
      <dsp:txXfrm>
        <a:off x="3143" y="21202"/>
        <a:ext cx="3064668" cy="1008000"/>
      </dsp:txXfrm>
    </dsp:sp>
    <dsp:sp modelId="{97FD0637-BF29-41C6-9D7D-AF892AABC21C}">
      <dsp:nvSpPr>
        <dsp:cNvPr id="0" name=""/>
        <dsp:cNvSpPr/>
      </dsp:nvSpPr>
      <dsp:spPr>
        <a:xfrm>
          <a:off x="3143" y="1029202"/>
          <a:ext cx="3064668" cy="29723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Small cysts</a:t>
          </a:r>
          <a:endParaRPr lang="en-IN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Multiple cysts in several organs</a:t>
          </a:r>
          <a:endParaRPr lang="en-IN" sz="3500" kern="1200" dirty="0"/>
        </a:p>
      </dsp:txBody>
      <dsp:txXfrm>
        <a:off x="3143" y="1029202"/>
        <a:ext cx="3064668" cy="2972320"/>
      </dsp:txXfrm>
    </dsp:sp>
    <dsp:sp modelId="{BF289FF2-0C63-4AAC-9971-833F38BF8318}">
      <dsp:nvSpPr>
        <dsp:cNvPr id="0" name=""/>
        <dsp:cNvSpPr/>
      </dsp:nvSpPr>
      <dsp:spPr>
        <a:xfrm>
          <a:off x="3496865" y="21202"/>
          <a:ext cx="3064668" cy="100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PAIR</a:t>
          </a:r>
          <a:endParaRPr lang="en-IN" sz="3500" kern="1200" dirty="0"/>
        </a:p>
      </dsp:txBody>
      <dsp:txXfrm>
        <a:off x="3496865" y="21202"/>
        <a:ext cx="3064668" cy="1008000"/>
      </dsp:txXfrm>
    </dsp:sp>
    <dsp:sp modelId="{834A77CB-0BE4-4643-A7AC-83175CC920D2}">
      <dsp:nvSpPr>
        <dsp:cNvPr id="0" name=""/>
        <dsp:cNvSpPr/>
      </dsp:nvSpPr>
      <dsp:spPr>
        <a:xfrm>
          <a:off x="3496865" y="1029202"/>
          <a:ext cx="3064668" cy="29723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Relapse after Surgery</a:t>
          </a:r>
          <a:endParaRPr lang="en-IN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Failure of chemo TX</a:t>
          </a:r>
          <a:endParaRPr lang="en-IN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Refuse SX</a:t>
          </a:r>
          <a:endParaRPr lang="en-IN" sz="3500" kern="1200" dirty="0"/>
        </a:p>
      </dsp:txBody>
      <dsp:txXfrm>
        <a:off x="3496865" y="1029202"/>
        <a:ext cx="3064668" cy="2972320"/>
      </dsp:txXfrm>
    </dsp:sp>
    <dsp:sp modelId="{4770C575-4ECB-4425-AE5A-E7381496273A}">
      <dsp:nvSpPr>
        <dsp:cNvPr id="0" name=""/>
        <dsp:cNvSpPr/>
      </dsp:nvSpPr>
      <dsp:spPr>
        <a:xfrm>
          <a:off x="6990588" y="21202"/>
          <a:ext cx="3064668" cy="100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Surgical</a:t>
          </a:r>
          <a:endParaRPr lang="en-IN" sz="3500" kern="1200" dirty="0"/>
        </a:p>
      </dsp:txBody>
      <dsp:txXfrm>
        <a:off x="6990588" y="21202"/>
        <a:ext cx="3064668" cy="1008000"/>
      </dsp:txXfrm>
    </dsp:sp>
    <dsp:sp modelId="{5B9F09D3-2E7D-420E-A6FF-D5EE279533FD}">
      <dsp:nvSpPr>
        <dsp:cNvPr id="0" name=""/>
        <dsp:cNvSpPr/>
      </dsp:nvSpPr>
      <dsp:spPr>
        <a:xfrm>
          <a:off x="6990588" y="1029202"/>
          <a:ext cx="3064668" cy="29723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It is the treatment of choice</a:t>
          </a:r>
          <a:endParaRPr lang="en-IN" sz="3500" kern="1200" dirty="0"/>
        </a:p>
      </dsp:txBody>
      <dsp:txXfrm>
        <a:off x="6990588" y="1029202"/>
        <a:ext cx="3064668" cy="2972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45923-347B-4656-9A35-111FF768A70B}" type="datetimeFigureOut">
              <a:rPr lang="en-IN" smtClean="0"/>
              <a:t>21-06-14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CE3BA-4851-4493-907E-AF1784523FA5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68996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CE3BA-4851-4493-907E-AF1784523FA5}" type="slidenum">
              <a:rPr lang="en-IN" smtClean="0"/>
              <a:t>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90358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29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306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722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990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69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8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135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944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23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509A250-FF31-4206-8172-F9D3106AACB1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617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84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6/21/2014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60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9.jp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10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437883"/>
            <a:ext cx="8825658" cy="2807594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/>
              <a:t>Hydatid Cyst of the Liver</a:t>
            </a:r>
            <a:r>
              <a:rPr lang="en-US" sz="8800" b="1" dirty="0" smtClean="0"/>
              <a:t/>
            </a:r>
            <a:br>
              <a:rPr lang="en-US" sz="8800" b="1" dirty="0" smtClean="0"/>
            </a:br>
            <a:r>
              <a:rPr lang="en-US" sz="4000" b="1" dirty="0" smtClean="0"/>
              <a:t>and its management</a:t>
            </a:r>
            <a:endParaRPr lang="en-IN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584879"/>
            <a:ext cx="8825658" cy="168713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Agnibho Mondal</a:t>
            </a:r>
          </a:p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8</a:t>
            </a:r>
            <a:r>
              <a:rPr lang="en-US" b="1" baseline="30000" dirty="0" smtClean="0">
                <a:solidFill>
                  <a:schemeClr val="bg2">
                    <a:lumMod val="10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semester, Mbbs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r. g. kar medical college and hospital</a:t>
            </a:r>
            <a:endParaRPr lang="en-IN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74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</a:t>
            </a:r>
            <a:endParaRPr lang="en-IN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30243709"/>
              </p:ext>
            </p:extLst>
          </p:nvPr>
        </p:nvGraphicFramePr>
        <p:xfrm>
          <a:off x="1096963" y="1846263"/>
          <a:ext cx="493871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21734371"/>
              </p:ext>
            </p:extLst>
          </p:nvPr>
        </p:nvGraphicFramePr>
        <p:xfrm>
          <a:off x="6654966" y="2715905"/>
          <a:ext cx="4937125" cy="2169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2989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113141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Ultrasonography</a:t>
            </a:r>
            <a:endParaRPr lang="en-IN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1983"/>
            <a:ext cx="3200400" cy="4283221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Defines internal structure, number &amp; location of cysts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Shows presence of complications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Specificity is around 90%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Gharbi classification is based on USG findings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1854" y="6305204"/>
            <a:ext cx="6104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Hydatid Cyst on USG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082" y="286603"/>
            <a:ext cx="8024802" cy="6018601"/>
          </a:xfrm>
        </p:spPr>
      </p:pic>
    </p:spTree>
    <p:extLst>
      <p:ext uri="{BB962C8B-B14F-4D97-AF65-F5344CB8AC3E}">
        <p14:creationId xmlns:p14="http://schemas.microsoft.com/office/powerpoint/2010/main" val="224153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1057020"/>
          </a:xfrm>
        </p:spPr>
        <p:txBody>
          <a:bodyPr>
            <a:normAutofit/>
          </a:bodyPr>
          <a:lstStyle/>
          <a:p>
            <a:r>
              <a:rPr lang="en-US" dirty="0" smtClean="0"/>
              <a:t>CT scan</a:t>
            </a:r>
            <a:endParaRPr lang="en-IN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758" y="386365"/>
            <a:ext cx="8014078" cy="5821251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15403"/>
            <a:ext cx="3200400" cy="4189801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More specific information about location and depth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Visualize daughter cyst and exogenous cyst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800" dirty="0" smtClean="0"/>
              <a:t>Volume can be estimated</a:t>
            </a:r>
            <a:endParaRPr lang="en-IN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517457" y="6305204"/>
            <a:ext cx="7527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CT scan of Hydatid cyst of Liver showing separated lamellar membrane</a:t>
            </a:r>
            <a:endParaRPr lang="en-IN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0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 hydatid cyst of the liver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654" y="157086"/>
            <a:ext cx="4168026" cy="416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44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of Treatment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3332924"/>
              </p:ext>
            </p:extLst>
          </p:nvPr>
        </p:nvGraphicFramePr>
        <p:xfrm>
          <a:off x="1097280" y="1978925"/>
          <a:ext cx="10058400" cy="3890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989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Options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434506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156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Therapy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5355589"/>
              </p:ext>
            </p:extLst>
          </p:nvPr>
        </p:nvGraphicFramePr>
        <p:xfrm>
          <a:off x="1096963" y="1846263"/>
          <a:ext cx="10058400" cy="4284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6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477"/>
            <a:ext cx="3200400" cy="1917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Puncture-Aspiration-Injection-Reaspiration</a:t>
            </a:r>
            <a:endParaRPr lang="en-IN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21362557"/>
              </p:ext>
            </p:extLst>
          </p:nvPr>
        </p:nvGraphicFramePr>
        <p:xfrm>
          <a:off x="457200" y="2073499"/>
          <a:ext cx="3200400" cy="4231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939" y="1023582"/>
            <a:ext cx="7995596" cy="4558352"/>
          </a:xfrm>
        </p:spPr>
      </p:pic>
    </p:spTree>
    <p:extLst>
      <p:ext uri="{BB962C8B-B14F-4D97-AF65-F5344CB8AC3E}">
        <p14:creationId xmlns:p14="http://schemas.microsoft.com/office/powerpoint/2010/main" val="367916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Surgical Treatment</a:t>
            </a:r>
            <a:endParaRPr lang="en-IN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531312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035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Surgical Options</a:t>
            </a:r>
            <a:endParaRPr lang="en-IN" dirty="0"/>
          </a:p>
        </p:txBody>
      </p:sp>
      <p:graphicFrame>
        <p:nvGraphicFramePr>
          <p:cNvPr id="4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756806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801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is important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3445819"/>
              </p:ext>
            </p:extLst>
          </p:nvPr>
        </p:nvGraphicFramePr>
        <p:xfrm>
          <a:off x="409433" y="1856096"/>
          <a:ext cx="11368585" cy="4339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430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1179850"/>
          </a:xfrm>
        </p:spPr>
        <p:txBody>
          <a:bodyPr/>
          <a:lstStyle/>
          <a:p>
            <a:r>
              <a:rPr lang="en-US" dirty="0" smtClean="0"/>
              <a:t>Open Cyst Evacuation</a:t>
            </a:r>
            <a:endParaRPr lang="en-IN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04185844"/>
              </p:ext>
            </p:extLst>
          </p:nvPr>
        </p:nvGraphicFramePr>
        <p:xfrm>
          <a:off x="457200" y="1897039"/>
          <a:ext cx="3200400" cy="440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992" y="69717"/>
            <a:ext cx="4885898" cy="6756549"/>
          </a:xfrm>
        </p:spPr>
      </p:pic>
    </p:spTree>
    <p:extLst>
      <p:ext uri="{BB962C8B-B14F-4D97-AF65-F5344CB8AC3E}">
        <p14:creationId xmlns:p14="http://schemas.microsoft.com/office/powerpoint/2010/main" val="381813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</a:t>
            </a:r>
            <a:endParaRPr lang="en-IN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7280705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903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187" y="638175"/>
            <a:ext cx="5381625" cy="55816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88" y="3429000"/>
            <a:ext cx="3112844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9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Pathology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 hydatid cyst of the liver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758952"/>
            <a:ext cx="4754880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89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Causative organism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375048"/>
              </p:ext>
            </p:extLst>
          </p:nvPr>
        </p:nvGraphicFramePr>
        <p:xfrm>
          <a:off x="1097280" y="1845734"/>
          <a:ext cx="10058400" cy="4350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33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1534692"/>
          </a:xfrm>
        </p:spPr>
        <p:txBody>
          <a:bodyPr/>
          <a:lstStyle/>
          <a:p>
            <a:r>
              <a:rPr lang="en-US" sz="3200" dirty="0" smtClean="0"/>
              <a:t>How Hydatid Cyst develop</a:t>
            </a:r>
            <a:endParaRPr lang="en-IN" sz="320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Dog is the definitive host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Sheep is the intermediate host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Human is infected by the embryonated eggs through contaminated food.</a:t>
            </a:r>
            <a:endParaRPr lang="en-IN" sz="2400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621" y="300252"/>
            <a:ext cx="7978993" cy="6004952"/>
          </a:xfrm>
        </p:spPr>
      </p:pic>
    </p:spTree>
    <p:extLst>
      <p:ext uri="{BB962C8B-B14F-4D97-AF65-F5344CB8AC3E}">
        <p14:creationId xmlns:p14="http://schemas.microsoft.com/office/powerpoint/2010/main" val="293682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1221562"/>
          </a:xfrm>
        </p:spPr>
        <p:txBody>
          <a:bodyPr/>
          <a:lstStyle/>
          <a:p>
            <a:r>
              <a:rPr lang="en-US" dirty="0" smtClean="0"/>
              <a:t>Structure of Hydatid Cyst</a:t>
            </a:r>
            <a:endParaRPr lang="en-IN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1815921"/>
            <a:ext cx="3200400" cy="4489283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Three layers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Adventitia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Laminated membrane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Germinal epithelium</a:t>
            </a:r>
          </a:p>
          <a:p>
            <a:r>
              <a:rPr lang="en-US" sz="2800" b="1" dirty="0" smtClean="0"/>
              <a:t>Hydatid fluid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Clear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High sp. Gravity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Hooklets &amp; scoleces</a:t>
            </a:r>
            <a:endParaRPr lang="en-IN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775" y="-547664"/>
            <a:ext cx="7405664" cy="7405664"/>
          </a:xfrm>
        </p:spPr>
      </p:pic>
    </p:spTree>
    <p:extLst>
      <p:ext uri="{BB962C8B-B14F-4D97-AF65-F5344CB8AC3E}">
        <p14:creationId xmlns:p14="http://schemas.microsoft.com/office/powerpoint/2010/main" val="207217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</a:t>
            </a:r>
            <a:endParaRPr lang="en-IN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2593289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497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 hydatid cyst of the liver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758952"/>
            <a:ext cx="4754880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67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</a:t>
            </a:r>
            <a:endParaRPr lang="en-IN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  <a:endParaRPr lang="en-IN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0195678"/>
              </p:ext>
            </p:extLst>
          </p:nvPr>
        </p:nvGraphicFramePr>
        <p:xfrm>
          <a:off x="1097280" y="2404913"/>
          <a:ext cx="4937760" cy="3859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signs</a:t>
            </a:r>
            <a:endParaRPr lang="en-IN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689516599"/>
              </p:ext>
            </p:extLst>
          </p:nvPr>
        </p:nvGraphicFramePr>
        <p:xfrm>
          <a:off x="6209731" y="2582335"/>
          <a:ext cx="4945949" cy="1962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4986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1388</TotalTime>
  <Words>512</Words>
  <Application>Microsoft Office PowerPoint</Application>
  <PresentationFormat>Widescreen</PresentationFormat>
  <Paragraphs>147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Retrospect</vt:lpstr>
      <vt:lpstr>Hydatid Cyst of the Liver and its management</vt:lpstr>
      <vt:lpstr>Why it is important</vt:lpstr>
      <vt:lpstr>Pathology</vt:lpstr>
      <vt:lpstr>Causative organism</vt:lpstr>
      <vt:lpstr>How Hydatid Cyst develop</vt:lpstr>
      <vt:lpstr>Structure of Hydatid Cyst</vt:lpstr>
      <vt:lpstr>Complications</vt:lpstr>
      <vt:lpstr>Diagnosis</vt:lpstr>
      <vt:lpstr>Clinical Presentation</vt:lpstr>
      <vt:lpstr>Investigations</vt:lpstr>
      <vt:lpstr>Ultrasonography</vt:lpstr>
      <vt:lpstr>CT scan</vt:lpstr>
      <vt:lpstr>Treatment</vt:lpstr>
      <vt:lpstr>Principles of Treatment</vt:lpstr>
      <vt:lpstr>Treatment Options</vt:lpstr>
      <vt:lpstr>Medical Therapy</vt:lpstr>
      <vt:lpstr>Puncture-Aspiration-Injection-Reaspiration</vt:lpstr>
      <vt:lpstr>Surgical Treatment</vt:lpstr>
      <vt:lpstr>Surgical Options</vt:lpstr>
      <vt:lpstr>Open Cyst Evacuation</vt:lpstr>
      <vt:lpstr>Outcome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Hydatid Cyst of Liver and its management</dc:title>
  <dc:creator>Agnibho Mondal</dc:creator>
  <cp:lastModifiedBy>Agnibho Mondal</cp:lastModifiedBy>
  <cp:revision>92</cp:revision>
  <dcterms:created xsi:type="dcterms:W3CDTF">2014-06-19T07:49:40Z</dcterms:created>
  <dcterms:modified xsi:type="dcterms:W3CDTF">2014-06-21T08:49:19Z</dcterms:modified>
</cp:coreProperties>
</file>